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layout3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notesSlides/notesSlide10.xml" ContentType="application/vnd.openxmlformats-officedocument.presentationml.notesSlide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9" r:id="rId3"/>
    <p:sldId id="257" r:id="rId4"/>
    <p:sldId id="258" r:id="rId5"/>
    <p:sldId id="260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91" r:id="rId14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49597" autoAdjust="0"/>
  </p:normalViewPr>
  <p:slideViewPr>
    <p:cSldViewPr>
      <p:cViewPr varScale="1">
        <p:scale>
          <a:sx n="22" d="100"/>
          <a:sy n="22" d="100"/>
        </p:scale>
        <p:origin x="-19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203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C6B82E-F640-4355-85CE-18EE773B6AD9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3C5A33-3EFA-44DC-B4D5-93011E4F4B2C}">
      <dgm:prSet custT="1"/>
      <dgm:spPr/>
      <dgm:t>
        <a:bodyPr/>
        <a:lstStyle/>
        <a:p>
          <a:pPr rtl="0"/>
          <a:r>
            <a:rPr lang="ru-RU" sz="2000" dirty="0" smtClean="0"/>
            <a:t>Изучение специфики профессиональной ориентации в начальной школе</a:t>
          </a:r>
          <a:endParaRPr lang="ru-RU" sz="2000" dirty="0"/>
        </a:p>
      </dgm:t>
    </dgm:pt>
    <dgm:pt modelId="{1B3F42DB-4C07-4651-BEFB-656AC636EC72}" type="parTrans" cxnId="{6F5EBB9B-BE97-4473-9383-B4D0C8AEE91E}">
      <dgm:prSet/>
      <dgm:spPr/>
      <dgm:t>
        <a:bodyPr/>
        <a:lstStyle/>
        <a:p>
          <a:endParaRPr lang="ru-RU" sz="1800"/>
        </a:p>
      </dgm:t>
    </dgm:pt>
    <dgm:pt modelId="{F5051CD3-6330-4958-8EAE-E7FFA77C7AA4}" type="sibTrans" cxnId="{6F5EBB9B-BE97-4473-9383-B4D0C8AEE91E}">
      <dgm:prSet/>
      <dgm:spPr/>
      <dgm:t>
        <a:bodyPr/>
        <a:lstStyle/>
        <a:p>
          <a:endParaRPr lang="ru-RU" sz="1800"/>
        </a:p>
      </dgm:t>
    </dgm:pt>
    <dgm:pt modelId="{6DAFBA8F-9F29-452D-B8D5-A54515A6A728}">
      <dgm:prSet custT="1"/>
      <dgm:spPr/>
      <dgm:t>
        <a:bodyPr/>
        <a:lstStyle/>
        <a:p>
          <a:pPr rtl="0"/>
          <a:r>
            <a:rPr lang="ru-RU" sz="2000" dirty="0" smtClean="0"/>
            <a:t>Выявление особенностей пропедевтического этапа профессионального самоопределения обучающихся </a:t>
          </a:r>
          <a:endParaRPr lang="ru-RU" sz="2000" dirty="0"/>
        </a:p>
      </dgm:t>
    </dgm:pt>
    <dgm:pt modelId="{014C5C6D-1435-4684-839A-02584EBEBEE6}" type="parTrans" cxnId="{52910A87-9DB7-4C0A-BE1A-0AA54F85D347}">
      <dgm:prSet/>
      <dgm:spPr/>
      <dgm:t>
        <a:bodyPr/>
        <a:lstStyle/>
        <a:p>
          <a:endParaRPr lang="ru-RU" sz="1800"/>
        </a:p>
      </dgm:t>
    </dgm:pt>
    <dgm:pt modelId="{BD6DCCEB-B196-49B2-8B6F-61E12ACB285C}" type="sibTrans" cxnId="{52910A87-9DB7-4C0A-BE1A-0AA54F85D347}">
      <dgm:prSet/>
      <dgm:spPr/>
      <dgm:t>
        <a:bodyPr/>
        <a:lstStyle/>
        <a:p>
          <a:endParaRPr lang="ru-RU" sz="1800"/>
        </a:p>
      </dgm:t>
    </dgm:pt>
    <dgm:pt modelId="{96CFA723-3F9C-435E-BAC6-DEA6431650F5}">
      <dgm:prSet custT="1"/>
      <dgm:spPr/>
      <dgm:t>
        <a:bodyPr/>
        <a:lstStyle/>
        <a:p>
          <a:pPr rtl="0"/>
          <a:r>
            <a:rPr lang="ru-RU" sz="2000" dirty="0" smtClean="0"/>
            <a:t>Овладение педагогическими технологиями профессиональной ориентации младших школьников </a:t>
          </a:r>
          <a:endParaRPr lang="ru-RU" sz="2000" dirty="0"/>
        </a:p>
      </dgm:t>
    </dgm:pt>
    <dgm:pt modelId="{402CB548-63B4-4692-BF9F-8744A76C1629}" type="parTrans" cxnId="{3CEF9873-B5E0-4D04-9292-BF3805D285A6}">
      <dgm:prSet/>
      <dgm:spPr/>
      <dgm:t>
        <a:bodyPr/>
        <a:lstStyle/>
        <a:p>
          <a:endParaRPr lang="ru-RU" sz="1800"/>
        </a:p>
      </dgm:t>
    </dgm:pt>
    <dgm:pt modelId="{A6CA8C58-E58B-4B56-9CD2-F5B97F418CC4}" type="sibTrans" cxnId="{3CEF9873-B5E0-4D04-9292-BF3805D285A6}">
      <dgm:prSet/>
      <dgm:spPr/>
      <dgm:t>
        <a:bodyPr/>
        <a:lstStyle/>
        <a:p>
          <a:endParaRPr lang="ru-RU" sz="1800"/>
        </a:p>
      </dgm:t>
    </dgm:pt>
    <dgm:pt modelId="{F59AB648-A7DD-4069-BF1C-853DA4ED9ED2}">
      <dgm:prSet custT="1"/>
      <dgm:spPr/>
      <dgm:t>
        <a:bodyPr/>
        <a:lstStyle/>
        <a:p>
          <a:pPr rtl="0"/>
          <a:r>
            <a:rPr lang="ru-RU" sz="2000" dirty="0" smtClean="0"/>
            <a:t>Освоение форм и методов организации внеурочной деятельности профориентационной направленности</a:t>
          </a:r>
          <a:endParaRPr lang="ru-RU" sz="2000" dirty="0"/>
        </a:p>
      </dgm:t>
    </dgm:pt>
    <dgm:pt modelId="{6E1C8D4E-EAF6-46D6-939C-6EDE5A832E30}" type="parTrans" cxnId="{EA189B52-C17C-4628-A65A-843F60C60054}">
      <dgm:prSet/>
      <dgm:spPr/>
      <dgm:t>
        <a:bodyPr/>
        <a:lstStyle/>
        <a:p>
          <a:endParaRPr lang="ru-RU" sz="1800"/>
        </a:p>
      </dgm:t>
    </dgm:pt>
    <dgm:pt modelId="{384768CC-F1D5-42D3-B23D-51CF176A428F}" type="sibTrans" cxnId="{EA189B52-C17C-4628-A65A-843F60C60054}">
      <dgm:prSet/>
      <dgm:spPr/>
      <dgm:t>
        <a:bodyPr/>
        <a:lstStyle/>
        <a:p>
          <a:endParaRPr lang="ru-RU" sz="1800"/>
        </a:p>
      </dgm:t>
    </dgm:pt>
    <dgm:pt modelId="{24DC9C18-9BF6-4977-A361-AD0556EB48D4}" type="pres">
      <dgm:prSet presAssocID="{21C6B82E-F640-4355-85CE-18EE773B6AD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DD8C21-5B66-4E5F-9292-D1B30A041C2E}" type="pres">
      <dgm:prSet presAssocID="{CA3C5A33-3EFA-44DC-B4D5-93011E4F4B2C}" presName="circle1" presStyleLbl="node1" presStyleIdx="0" presStyleCnt="4"/>
      <dgm:spPr/>
    </dgm:pt>
    <dgm:pt modelId="{23D0D024-FBF5-47ED-BA3B-FCC32CB914AC}" type="pres">
      <dgm:prSet presAssocID="{CA3C5A33-3EFA-44DC-B4D5-93011E4F4B2C}" presName="space" presStyleCnt="0"/>
      <dgm:spPr/>
    </dgm:pt>
    <dgm:pt modelId="{6E084B14-8DF4-4E56-A1FA-D6E8C3F13580}" type="pres">
      <dgm:prSet presAssocID="{CA3C5A33-3EFA-44DC-B4D5-93011E4F4B2C}" presName="rect1" presStyleLbl="alignAcc1" presStyleIdx="0" presStyleCnt="4"/>
      <dgm:spPr/>
      <dgm:t>
        <a:bodyPr/>
        <a:lstStyle/>
        <a:p>
          <a:endParaRPr lang="ru-RU"/>
        </a:p>
      </dgm:t>
    </dgm:pt>
    <dgm:pt modelId="{959F1FAD-4355-4E05-94FD-3797F9E662EF}" type="pres">
      <dgm:prSet presAssocID="{6DAFBA8F-9F29-452D-B8D5-A54515A6A728}" presName="vertSpace2" presStyleLbl="node1" presStyleIdx="0" presStyleCnt="4"/>
      <dgm:spPr/>
    </dgm:pt>
    <dgm:pt modelId="{62303B98-FB94-4D14-8859-6299A9E3246C}" type="pres">
      <dgm:prSet presAssocID="{6DAFBA8F-9F29-452D-B8D5-A54515A6A728}" presName="circle2" presStyleLbl="node1" presStyleIdx="1" presStyleCnt="4"/>
      <dgm:spPr/>
    </dgm:pt>
    <dgm:pt modelId="{C11E1CC9-3A18-43C4-93BF-3E67505633C9}" type="pres">
      <dgm:prSet presAssocID="{6DAFBA8F-9F29-452D-B8D5-A54515A6A728}" presName="rect2" presStyleLbl="alignAcc1" presStyleIdx="1" presStyleCnt="4"/>
      <dgm:spPr/>
      <dgm:t>
        <a:bodyPr/>
        <a:lstStyle/>
        <a:p>
          <a:endParaRPr lang="ru-RU"/>
        </a:p>
      </dgm:t>
    </dgm:pt>
    <dgm:pt modelId="{338F59B6-FA70-4600-B453-87599D4D16C9}" type="pres">
      <dgm:prSet presAssocID="{96CFA723-3F9C-435E-BAC6-DEA6431650F5}" presName="vertSpace3" presStyleLbl="node1" presStyleIdx="1" presStyleCnt="4"/>
      <dgm:spPr/>
    </dgm:pt>
    <dgm:pt modelId="{1B373112-F896-4A2F-AFC1-30AF4CB54E67}" type="pres">
      <dgm:prSet presAssocID="{96CFA723-3F9C-435E-BAC6-DEA6431650F5}" presName="circle3" presStyleLbl="node1" presStyleIdx="2" presStyleCnt="4"/>
      <dgm:spPr/>
    </dgm:pt>
    <dgm:pt modelId="{C73F79DF-268D-46BA-8ABC-B70D0910E8BF}" type="pres">
      <dgm:prSet presAssocID="{96CFA723-3F9C-435E-BAC6-DEA6431650F5}" presName="rect3" presStyleLbl="alignAcc1" presStyleIdx="2" presStyleCnt="4"/>
      <dgm:spPr/>
      <dgm:t>
        <a:bodyPr/>
        <a:lstStyle/>
        <a:p>
          <a:endParaRPr lang="ru-RU"/>
        </a:p>
      </dgm:t>
    </dgm:pt>
    <dgm:pt modelId="{E80DE2FD-2C4C-4B47-A195-471615EBF00B}" type="pres">
      <dgm:prSet presAssocID="{F59AB648-A7DD-4069-BF1C-853DA4ED9ED2}" presName="vertSpace4" presStyleLbl="node1" presStyleIdx="2" presStyleCnt="4"/>
      <dgm:spPr/>
    </dgm:pt>
    <dgm:pt modelId="{BEA6A1F8-0A20-48C1-B420-21AF175EDBA9}" type="pres">
      <dgm:prSet presAssocID="{F59AB648-A7DD-4069-BF1C-853DA4ED9ED2}" presName="circle4" presStyleLbl="node1" presStyleIdx="3" presStyleCnt="4"/>
      <dgm:spPr/>
    </dgm:pt>
    <dgm:pt modelId="{5D81F9AF-0895-4608-9B4E-759FA028BB5A}" type="pres">
      <dgm:prSet presAssocID="{F59AB648-A7DD-4069-BF1C-853DA4ED9ED2}" presName="rect4" presStyleLbl="alignAcc1" presStyleIdx="3" presStyleCnt="4"/>
      <dgm:spPr/>
      <dgm:t>
        <a:bodyPr/>
        <a:lstStyle/>
        <a:p>
          <a:endParaRPr lang="ru-RU"/>
        </a:p>
      </dgm:t>
    </dgm:pt>
    <dgm:pt modelId="{92D1D2F6-B92C-43AC-B762-7C8C7C255123}" type="pres">
      <dgm:prSet presAssocID="{CA3C5A33-3EFA-44DC-B4D5-93011E4F4B2C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F36DE4-F7A4-4895-A503-5CCD0EBFF8AB}" type="pres">
      <dgm:prSet presAssocID="{6DAFBA8F-9F29-452D-B8D5-A54515A6A728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0F2016-260E-4CC4-9F41-D83160161EC7}" type="pres">
      <dgm:prSet presAssocID="{96CFA723-3F9C-435E-BAC6-DEA6431650F5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BE20B0-922E-489F-A7D8-E89CD9AC3323}" type="pres">
      <dgm:prSet presAssocID="{F59AB648-A7DD-4069-BF1C-853DA4ED9ED2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C203F74-C270-4DE1-A1BA-FD4DBE16AD70}" type="presOf" srcId="{21C6B82E-F640-4355-85CE-18EE773B6AD9}" destId="{24DC9C18-9BF6-4977-A361-AD0556EB48D4}" srcOrd="0" destOrd="0" presId="urn:microsoft.com/office/officeart/2005/8/layout/target3"/>
    <dgm:cxn modelId="{3CEF9873-B5E0-4D04-9292-BF3805D285A6}" srcId="{21C6B82E-F640-4355-85CE-18EE773B6AD9}" destId="{96CFA723-3F9C-435E-BAC6-DEA6431650F5}" srcOrd="2" destOrd="0" parTransId="{402CB548-63B4-4692-BF9F-8744A76C1629}" sibTransId="{A6CA8C58-E58B-4B56-9CD2-F5B97F418CC4}"/>
    <dgm:cxn modelId="{52910A87-9DB7-4C0A-BE1A-0AA54F85D347}" srcId="{21C6B82E-F640-4355-85CE-18EE773B6AD9}" destId="{6DAFBA8F-9F29-452D-B8D5-A54515A6A728}" srcOrd="1" destOrd="0" parTransId="{014C5C6D-1435-4684-839A-02584EBEBEE6}" sibTransId="{BD6DCCEB-B196-49B2-8B6F-61E12ACB285C}"/>
    <dgm:cxn modelId="{BD1760FB-8867-45CB-B397-22EE3F106506}" type="presOf" srcId="{F59AB648-A7DD-4069-BF1C-853DA4ED9ED2}" destId="{5CBE20B0-922E-489F-A7D8-E89CD9AC3323}" srcOrd="1" destOrd="0" presId="urn:microsoft.com/office/officeart/2005/8/layout/target3"/>
    <dgm:cxn modelId="{EA7B9C01-9541-44B8-89B4-46D177D5EE64}" type="presOf" srcId="{6DAFBA8F-9F29-452D-B8D5-A54515A6A728}" destId="{E5F36DE4-F7A4-4895-A503-5CCD0EBFF8AB}" srcOrd="1" destOrd="0" presId="urn:microsoft.com/office/officeart/2005/8/layout/target3"/>
    <dgm:cxn modelId="{23E59102-C507-409F-B205-E008B8224667}" type="presOf" srcId="{6DAFBA8F-9F29-452D-B8D5-A54515A6A728}" destId="{C11E1CC9-3A18-43C4-93BF-3E67505633C9}" srcOrd="0" destOrd="0" presId="urn:microsoft.com/office/officeart/2005/8/layout/target3"/>
    <dgm:cxn modelId="{EA189B52-C17C-4628-A65A-843F60C60054}" srcId="{21C6B82E-F640-4355-85CE-18EE773B6AD9}" destId="{F59AB648-A7DD-4069-BF1C-853DA4ED9ED2}" srcOrd="3" destOrd="0" parTransId="{6E1C8D4E-EAF6-46D6-939C-6EDE5A832E30}" sibTransId="{384768CC-F1D5-42D3-B23D-51CF176A428F}"/>
    <dgm:cxn modelId="{787C9E77-9A46-4288-9664-9FFE601FFC3F}" type="presOf" srcId="{96CFA723-3F9C-435E-BAC6-DEA6431650F5}" destId="{C73F79DF-268D-46BA-8ABC-B70D0910E8BF}" srcOrd="0" destOrd="0" presId="urn:microsoft.com/office/officeart/2005/8/layout/target3"/>
    <dgm:cxn modelId="{5DD061E0-5129-49AC-B700-723CA6E54DBB}" type="presOf" srcId="{CA3C5A33-3EFA-44DC-B4D5-93011E4F4B2C}" destId="{92D1D2F6-B92C-43AC-B762-7C8C7C255123}" srcOrd="1" destOrd="0" presId="urn:microsoft.com/office/officeart/2005/8/layout/target3"/>
    <dgm:cxn modelId="{F3203E20-E315-44BC-BEE2-9AA03F4FA41C}" type="presOf" srcId="{CA3C5A33-3EFA-44DC-B4D5-93011E4F4B2C}" destId="{6E084B14-8DF4-4E56-A1FA-D6E8C3F13580}" srcOrd="0" destOrd="0" presId="urn:microsoft.com/office/officeart/2005/8/layout/target3"/>
    <dgm:cxn modelId="{03AB2D1B-BF86-427A-B622-70F2B970C1DF}" type="presOf" srcId="{96CFA723-3F9C-435E-BAC6-DEA6431650F5}" destId="{C40F2016-260E-4CC4-9F41-D83160161EC7}" srcOrd="1" destOrd="0" presId="urn:microsoft.com/office/officeart/2005/8/layout/target3"/>
    <dgm:cxn modelId="{99B19224-AC5C-45BF-A76A-4B4DDC8F03EF}" type="presOf" srcId="{F59AB648-A7DD-4069-BF1C-853DA4ED9ED2}" destId="{5D81F9AF-0895-4608-9B4E-759FA028BB5A}" srcOrd="0" destOrd="0" presId="urn:microsoft.com/office/officeart/2005/8/layout/target3"/>
    <dgm:cxn modelId="{6F5EBB9B-BE97-4473-9383-B4D0C8AEE91E}" srcId="{21C6B82E-F640-4355-85CE-18EE773B6AD9}" destId="{CA3C5A33-3EFA-44DC-B4D5-93011E4F4B2C}" srcOrd="0" destOrd="0" parTransId="{1B3F42DB-4C07-4651-BEFB-656AC636EC72}" sibTransId="{F5051CD3-6330-4958-8EAE-E7FFA77C7AA4}"/>
    <dgm:cxn modelId="{4F9030CB-1216-4370-910A-622D627360FC}" type="presParOf" srcId="{24DC9C18-9BF6-4977-A361-AD0556EB48D4}" destId="{8EDD8C21-5B66-4E5F-9292-D1B30A041C2E}" srcOrd="0" destOrd="0" presId="urn:microsoft.com/office/officeart/2005/8/layout/target3"/>
    <dgm:cxn modelId="{5D672484-C981-47E6-913A-2CBEB35FAF1F}" type="presParOf" srcId="{24DC9C18-9BF6-4977-A361-AD0556EB48D4}" destId="{23D0D024-FBF5-47ED-BA3B-FCC32CB914AC}" srcOrd="1" destOrd="0" presId="urn:microsoft.com/office/officeart/2005/8/layout/target3"/>
    <dgm:cxn modelId="{E05C5378-57EC-4C91-AABC-B3FC0C5788ED}" type="presParOf" srcId="{24DC9C18-9BF6-4977-A361-AD0556EB48D4}" destId="{6E084B14-8DF4-4E56-A1FA-D6E8C3F13580}" srcOrd="2" destOrd="0" presId="urn:microsoft.com/office/officeart/2005/8/layout/target3"/>
    <dgm:cxn modelId="{2B1CCA07-636A-4BF9-98ED-93B6D68F556D}" type="presParOf" srcId="{24DC9C18-9BF6-4977-A361-AD0556EB48D4}" destId="{959F1FAD-4355-4E05-94FD-3797F9E662EF}" srcOrd="3" destOrd="0" presId="urn:microsoft.com/office/officeart/2005/8/layout/target3"/>
    <dgm:cxn modelId="{CF0643B5-0C55-4D45-B4B2-48FA1AAB6BD2}" type="presParOf" srcId="{24DC9C18-9BF6-4977-A361-AD0556EB48D4}" destId="{62303B98-FB94-4D14-8859-6299A9E3246C}" srcOrd="4" destOrd="0" presId="urn:microsoft.com/office/officeart/2005/8/layout/target3"/>
    <dgm:cxn modelId="{E2C5CC1D-7AC2-4F38-8F45-1CCA02E70654}" type="presParOf" srcId="{24DC9C18-9BF6-4977-A361-AD0556EB48D4}" destId="{C11E1CC9-3A18-43C4-93BF-3E67505633C9}" srcOrd="5" destOrd="0" presId="urn:microsoft.com/office/officeart/2005/8/layout/target3"/>
    <dgm:cxn modelId="{721E62AC-A0CE-498F-B8A7-13A474805FB9}" type="presParOf" srcId="{24DC9C18-9BF6-4977-A361-AD0556EB48D4}" destId="{338F59B6-FA70-4600-B453-87599D4D16C9}" srcOrd="6" destOrd="0" presId="urn:microsoft.com/office/officeart/2005/8/layout/target3"/>
    <dgm:cxn modelId="{A8B7E587-204C-46E9-9367-BF3710D36C9F}" type="presParOf" srcId="{24DC9C18-9BF6-4977-A361-AD0556EB48D4}" destId="{1B373112-F896-4A2F-AFC1-30AF4CB54E67}" srcOrd="7" destOrd="0" presId="urn:microsoft.com/office/officeart/2005/8/layout/target3"/>
    <dgm:cxn modelId="{DA101296-9398-4EA8-B53F-B4E1F150AA53}" type="presParOf" srcId="{24DC9C18-9BF6-4977-A361-AD0556EB48D4}" destId="{C73F79DF-268D-46BA-8ABC-B70D0910E8BF}" srcOrd="8" destOrd="0" presId="urn:microsoft.com/office/officeart/2005/8/layout/target3"/>
    <dgm:cxn modelId="{20D73EAA-74C4-4437-B900-3256A98A6E39}" type="presParOf" srcId="{24DC9C18-9BF6-4977-A361-AD0556EB48D4}" destId="{E80DE2FD-2C4C-4B47-A195-471615EBF00B}" srcOrd="9" destOrd="0" presId="urn:microsoft.com/office/officeart/2005/8/layout/target3"/>
    <dgm:cxn modelId="{DE47AAF7-D546-4360-8B05-5252D955C2A5}" type="presParOf" srcId="{24DC9C18-9BF6-4977-A361-AD0556EB48D4}" destId="{BEA6A1F8-0A20-48C1-B420-21AF175EDBA9}" srcOrd="10" destOrd="0" presId="urn:microsoft.com/office/officeart/2005/8/layout/target3"/>
    <dgm:cxn modelId="{BF703921-06BC-4F38-B100-FDEB0466EADD}" type="presParOf" srcId="{24DC9C18-9BF6-4977-A361-AD0556EB48D4}" destId="{5D81F9AF-0895-4608-9B4E-759FA028BB5A}" srcOrd="11" destOrd="0" presId="urn:microsoft.com/office/officeart/2005/8/layout/target3"/>
    <dgm:cxn modelId="{1C9BC984-D850-43F6-BEBA-2F7D3512856A}" type="presParOf" srcId="{24DC9C18-9BF6-4977-A361-AD0556EB48D4}" destId="{92D1D2F6-B92C-43AC-B762-7C8C7C255123}" srcOrd="12" destOrd="0" presId="urn:microsoft.com/office/officeart/2005/8/layout/target3"/>
    <dgm:cxn modelId="{32B3E949-1B74-498F-B61E-20CC7DC51EE6}" type="presParOf" srcId="{24DC9C18-9BF6-4977-A361-AD0556EB48D4}" destId="{E5F36DE4-F7A4-4895-A503-5CCD0EBFF8AB}" srcOrd="13" destOrd="0" presId="urn:microsoft.com/office/officeart/2005/8/layout/target3"/>
    <dgm:cxn modelId="{9B5F7E82-CC96-4764-BB3E-70F780E4395F}" type="presParOf" srcId="{24DC9C18-9BF6-4977-A361-AD0556EB48D4}" destId="{C40F2016-260E-4CC4-9F41-D83160161EC7}" srcOrd="14" destOrd="0" presId="urn:microsoft.com/office/officeart/2005/8/layout/target3"/>
    <dgm:cxn modelId="{75D6B132-D1BA-4DC1-A44F-3AD5800533D8}" type="presParOf" srcId="{24DC9C18-9BF6-4977-A361-AD0556EB48D4}" destId="{5CBE20B0-922E-489F-A7D8-E89CD9AC332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B33A7E-8A15-4566-9809-88D537EFEAC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580F83-4C68-40D5-8AE6-CBCF0192D141}">
      <dgm:prSet custT="1"/>
      <dgm:spPr/>
      <dgm:t>
        <a:bodyPr/>
        <a:lstStyle/>
        <a:p>
          <a:r>
            <a:rPr lang="ru-RU" sz="28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мотивационно-ценностный</a:t>
          </a:r>
          <a:endParaRPr lang="ru-RU" sz="2800"/>
        </a:p>
      </dgm:t>
    </dgm:pt>
    <dgm:pt modelId="{A2AE1E82-E87E-4155-B4EF-1D0F48F61F10}" type="parTrans" cxnId="{80B34393-9DD8-4991-8395-C644A9A2C4FD}">
      <dgm:prSet/>
      <dgm:spPr/>
      <dgm:t>
        <a:bodyPr/>
        <a:lstStyle/>
        <a:p>
          <a:endParaRPr lang="ru-RU" sz="2000"/>
        </a:p>
      </dgm:t>
    </dgm:pt>
    <dgm:pt modelId="{BE47EDBA-42C4-484E-A098-9D1B08458FB7}" type="sibTrans" cxnId="{80B34393-9DD8-4991-8395-C644A9A2C4FD}">
      <dgm:prSet/>
      <dgm:spPr/>
      <dgm:t>
        <a:bodyPr/>
        <a:lstStyle/>
        <a:p>
          <a:endParaRPr lang="ru-RU" sz="2000"/>
        </a:p>
      </dgm:t>
    </dgm:pt>
    <dgm:pt modelId="{0A57E8DA-7215-48A6-AB4B-2390366D2C5B}">
      <dgm:prSet custT="1"/>
      <dgm:spPr/>
      <dgm:t>
        <a:bodyPr/>
        <a:lstStyle/>
        <a:p>
          <a:r>
            <a:rPr lang="ru-RU" sz="28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содержательно-технологический</a:t>
          </a:r>
          <a:endParaRPr lang="ru-RU" sz="2800" dirty="0"/>
        </a:p>
      </dgm:t>
    </dgm:pt>
    <dgm:pt modelId="{2A54FB4B-5949-4071-BAF8-597FA69CACFF}" type="parTrans" cxnId="{B11A726B-2FC6-45D2-B38B-B4A1E6FA9D8B}">
      <dgm:prSet/>
      <dgm:spPr/>
      <dgm:t>
        <a:bodyPr/>
        <a:lstStyle/>
        <a:p>
          <a:endParaRPr lang="ru-RU" sz="2000"/>
        </a:p>
      </dgm:t>
    </dgm:pt>
    <dgm:pt modelId="{57C2E082-F720-412F-ABFE-675D7D0A653F}" type="sibTrans" cxnId="{B11A726B-2FC6-45D2-B38B-B4A1E6FA9D8B}">
      <dgm:prSet/>
      <dgm:spPr/>
      <dgm:t>
        <a:bodyPr/>
        <a:lstStyle/>
        <a:p>
          <a:endParaRPr lang="ru-RU" sz="2000"/>
        </a:p>
      </dgm:t>
    </dgm:pt>
    <dgm:pt modelId="{1ECC476E-5911-499E-9E34-46098161ED01}">
      <dgm:prSet custT="1"/>
      <dgm:spPr/>
      <dgm:t>
        <a:bodyPr/>
        <a:lstStyle/>
        <a:p>
          <a:r>
            <a:rPr lang="ru-RU" sz="28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рефлексивно-оценочный</a:t>
          </a:r>
          <a:endParaRPr lang="ru-RU" sz="2800"/>
        </a:p>
      </dgm:t>
    </dgm:pt>
    <dgm:pt modelId="{C1D3FDA6-B6DF-48AE-B067-9D0E447B0DDF}" type="parTrans" cxnId="{8557EEC8-6C7D-46C7-A466-EDB6A123F0C0}">
      <dgm:prSet/>
      <dgm:spPr/>
      <dgm:t>
        <a:bodyPr/>
        <a:lstStyle/>
        <a:p>
          <a:endParaRPr lang="ru-RU" sz="2000"/>
        </a:p>
      </dgm:t>
    </dgm:pt>
    <dgm:pt modelId="{036E0602-E51D-45B7-B742-2A1830C783FC}" type="sibTrans" cxnId="{8557EEC8-6C7D-46C7-A466-EDB6A123F0C0}">
      <dgm:prSet/>
      <dgm:spPr/>
      <dgm:t>
        <a:bodyPr/>
        <a:lstStyle/>
        <a:p>
          <a:endParaRPr lang="ru-RU" sz="2000"/>
        </a:p>
      </dgm:t>
    </dgm:pt>
    <dgm:pt modelId="{4713561D-1A17-4D72-A769-57DE922C4F59}" type="pres">
      <dgm:prSet presAssocID="{37B33A7E-8A15-4566-9809-88D537EFEAC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732BEC-B687-4FF4-8067-BE1DCC221262}" type="pres">
      <dgm:prSet presAssocID="{3B580F83-4C68-40D5-8AE6-CBCF0192D141}" presName="parentLin" presStyleCnt="0"/>
      <dgm:spPr/>
    </dgm:pt>
    <dgm:pt modelId="{22616407-9512-4609-889A-DEDFAA973BD5}" type="pres">
      <dgm:prSet presAssocID="{3B580F83-4C68-40D5-8AE6-CBCF0192D14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4391ED0-539F-44C9-97CF-D7D3934AF0BB}" type="pres">
      <dgm:prSet presAssocID="{3B580F83-4C68-40D5-8AE6-CBCF0192D141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43C9BB-DA2D-41CE-BD38-03C674378437}" type="pres">
      <dgm:prSet presAssocID="{3B580F83-4C68-40D5-8AE6-CBCF0192D141}" presName="negativeSpace" presStyleCnt="0"/>
      <dgm:spPr/>
    </dgm:pt>
    <dgm:pt modelId="{9E75B5EA-E7F8-4130-948D-8A713B47B5E2}" type="pres">
      <dgm:prSet presAssocID="{3B580F83-4C68-40D5-8AE6-CBCF0192D141}" presName="childText" presStyleLbl="conFgAcc1" presStyleIdx="0" presStyleCnt="3">
        <dgm:presLayoutVars>
          <dgm:bulletEnabled val="1"/>
        </dgm:presLayoutVars>
      </dgm:prSet>
      <dgm:spPr/>
    </dgm:pt>
    <dgm:pt modelId="{BE53C8A5-A947-42A3-96BA-1FF137E7B39C}" type="pres">
      <dgm:prSet presAssocID="{BE47EDBA-42C4-484E-A098-9D1B08458FB7}" presName="spaceBetweenRectangles" presStyleCnt="0"/>
      <dgm:spPr/>
    </dgm:pt>
    <dgm:pt modelId="{3325FF5A-B1E9-4823-B060-16753D0BEFAC}" type="pres">
      <dgm:prSet presAssocID="{0A57E8DA-7215-48A6-AB4B-2390366D2C5B}" presName="parentLin" presStyleCnt="0"/>
      <dgm:spPr/>
    </dgm:pt>
    <dgm:pt modelId="{470E43EE-86F7-41D1-8F67-4844C373A081}" type="pres">
      <dgm:prSet presAssocID="{0A57E8DA-7215-48A6-AB4B-2390366D2C5B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754E8C25-1520-4F35-8D91-EA1AD17FFE97}" type="pres">
      <dgm:prSet presAssocID="{0A57E8DA-7215-48A6-AB4B-2390366D2C5B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CF50BF-55DD-4530-9BEF-4C0E4A472EE2}" type="pres">
      <dgm:prSet presAssocID="{0A57E8DA-7215-48A6-AB4B-2390366D2C5B}" presName="negativeSpace" presStyleCnt="0"/>
      <dgm:spPr/>
    </dgm:pt>
    <dgm:pt modelId="{28722B0D-D595-4FFC-BF10-AF04F1323433}" type="pres">
      <dgm:prSet presAssocID="{0A57E8DA-7215-48A6-AB4B-2390366D2C5B}" presName="childText" presStyleLbl="conFgAcc1" presStyleIdx="1" presStyleCnt="3">
        <dgm:presLayoutVars>
          <dgm:bulletEnabled val="1"/>
        </dgm:presLayoutVars>
      </dgm:prSet>
      <dgm:spPr/>
    </dgm:pt>
    <dgm:pt modelId="{F1A70289-BDEB-49EA-81EC-F6F54509169B}" type="pres">
      <dgm:prSet presAssocID="{57C2E082-F720-412F-ABFE-675D7D0A653F}" presName="spaceBetweenRectangles" presStyleCnt="0"/>
      <dgm:spPr/>
    </dgm:pt>
    <dgm:pt modelId="{FA8E82E4-0C84-4843-9525-79DD70E23536}" type="pres">
      <dgm:prSet presAssocID="{1ECC476E-5911-499E-9E34-46098161ED01}" presName="parentLin" presStyleCnt="0"/>
      <dgm:spPr/>
    </dgm:pt>
    <dgm:pt modelId="{CF4D1375-126A-41C8-AB66-C9EA19BACF1C}" type="pres">
      <dgm:prSet presAssocID="{1ECC476E-5911-499E-9E34-46098161ED01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DE5F650-4D95-47CC-B529-52BCBA6BD258}" type="pres">
      <dgm:prSet presAssocID="{1ECC476E-5911-499E-9E34-46098161ED0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5EA44F-B3C9-4470-91A6-0F0988CAD3DD}" type="pres">
      <dgm:prSet presAssocID="{1ECC476E-5911-499E-9E34-46098161ED01}" presName="negativeSpace" presStyleCnt="0"/>
      <dgm:spPr/>
    </dgm:pt>
    <dgm:pt modelId="{A3C4B47D-DAD1-42D2-89B8-3FEF6A269D44}" type="pres">
      <dgm:prSet presAssocID="{1ECC476E-5911-499E-9E34-46098161ED0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480B08C-FA34-4732-B14C-B4AFFB542DF1}" type="presOf" srcId="{1ECC476E-5911-499E-9E34-46098161ED01}" destId="{0DE5F650-4D95-47CC-B529-52BCBA6BD258}" srcOrd="1" destOrd="0" presId="urn:microsoft.com/office/officeart/2005/8/layout/list1"/>
    <dgm:cxn modelId="{2520D343-FA87-45B1-A454-304591B3D893}" type="presOf" srcId="{37B33A7E-8A15-4566-9809-88D537EFEAC3}" destId="{4713561D-1A17-4D72-A769-57DE922C4F59}" srcOrd="0" destOrd="0" presId="urn:microsoft.com/office/officeart/2005/8/layout/list1"/>
    <dgm:cxn modelId="{80B34393-9DD8-4991-8395-C644A9A2C4FD}" srcId="{37B33A7E-8A15-4566-9809-88D537EFEAC3}" destId="{3B580F83-4C68-40D5-8AE6-CBCF0192D141}" srcOrd="0" destOrd="0" parTransId="{A2AE1E82-E87E-4155-B4EF-1D0F48F61F10}" sibTransId="{BE47EDBA-42C4-484E-A098-9D1B08458FB7}"/>
    <dgm:cxn modelId="{3B2818AA-7CA1-4FE7-9484-61D46CC1F06F}" type="presOf" srcId="{0A57E8DA-7215-48A6-AB4B-2390366D2C5B}" destId="{754E8C25-1520-4F35-8D91-EA1AD17FFE97}" srcOrd="1" destOrd="0" presId="urn:microsoft.com/office/officeart/2005/8/layout/list1"/>
    <dgm:cxn modelId="{4EF0BB81-11F2-4E13-94D8-B43AAE14D10F}" type="presOf" srcId="{3B580F83-4C68-40D5-8AE6-CBCF0192D141}" destId="{E4391ED0-539F-44C9-97CF-D7D3934AF0BB}" srcOrd="1" destOrd="0" presId="urn:microsoft.com/office/officeart/2005/8/layout/list1"/>
    <dgm:cxn modelId="{B11A726B-2FC6-45D2-B38B-B4A1E6FA9D8B}" srcId="{37B33A7E-8A15-4566-9809-88D537EFEAC3}" destId="{0A57E8DA-7215-48A6-AB4B-2390366D2C5B}" srcOrd="1" destOrd="0" parTransId="{2A54FB4B-5949-4071-BAF8-597FA69CACFF}" sibTransId="{57C2E082-F720-412F-ABFE-675D7D0A653F}"/>
    <dgm:cxn modelId="{CAE5F475-81DA-43D5-A983-CEEB4B2DF2AA}" type="presOf" srcId="{3B580F83-4C68-40D5-8AE6-CBCF0192D141}" destId="{22616407-9512-4609-889A-DEDFAA973BD5}" srcOrd="0" destOrd="0" presId="urn:microsoft.com/office/officeart/2005/8/layout/list1"/>
    <dgm:cxn modelId="{95E7E9D2-2753-40C2-90B5-E576A95F9768}" type="presOf" srcId="{1ECC476E-5911-499E-9E34-46098161ED01}" destId="{CF4D1375-126A-41C8-AB66-C9EA19BACF1C}" srcOrd="0" destOrd="0" presId="urn:microsoft.com/office/officeart/2005/8/layout/list1"/>
    <dgm:cxn modelId="{8557EEC8-6C7D-46C7-A466-EDB6A123F0C0}" srcId="{37B33A7E-8A15-4566-9809-88D537EFEAC3}" destId="{1ECC476E-5911-499E-9E34-46098161ED01}" srcOrd="2" destOrd="0" parTransId="{C1D3FDA6-B6DF-48AE-B067-9D0E447B0DDF}" sibTransId="{036E0602-E51D-45B7-B742-2A1830C783FC}"/>
    <dgm:cxn modelId="{A5E5B266-EF8A-4F53-96DE-734CE48E812E}" type="presOf" srcId="{0A57E8DA-7215-48A6-AB4B-2390366D2C5B}" destId="{470E43EE-86F7-41D1-8F67-4844C373A081}" srcOrd="0" destOrd="0" presId="urn:microsoft.com/office/officeart/2005/8/layout/list1"/>
    <dgm:cxn modelId="{19F4E731-F047-42FA-BCC7-4EC75A250CA3}" type="presParOf" srcId="{4713561D-1A17-4D72-A769-57DE922C4F59}" destId="{F5732BEC-B687-4FF4-8067-BE1DCC221262}" srcOrd="0" destOrd="0" presId="urn:microsoft.com/office/officeart/2005/8/layout/list1"/>
    <dgm:cxn modelId="{B853E1FB-F404-445A-B7C0-B2D3647C67CB}" type="presParOf" srcId="{F5732BEC-B687-4FF4-8067-BE1DCC221262}" destId="{22616407-9512-4609-889A-DEDFAA973BD5}" srcOrd="0" destOrd="0" presId="urn:microsoft.com/office/officeart/2005/8/layout/list1"/>
    <dgm:cxn modelId="{38E7202B-7C31-4142-B2AC-5EB7695DFD6E}" type="presParOf" srcId="{F5732BEC-B687-4FF4-8067-BE1DCC221262}" destId="{E4391ED0-539F-44C9-97CF-D7D3934AF0BB}" srcOrd="1" destOrd="0" presId="urn:microsoft.com/office/officeart/2005/8/layout/list1"/>
    <dgm:cxn modelId="{CAD25959-0BAF-469D-8207-8AC06FA028DC}" type="presParOf" srcId="{4713561D-1A17-4D72-A769-57DE922C4F59}" destId="{CC43C9BB-DA2D-41CE-BD38-03C674378437}" srcOrd="1" destOrd="0" presId="urn:microsoft.com/office/officeart/2005/8/layout/list1"/>
    <dgm:cxn modelId="{A90E3218-A89F-4E19-9FE6-3F3523A6F65F}" type="presParOf" srcId="{4713561D-1A17-4D72-A769-57DE922C4F59}" destId="{9E75B5EA-E7F8-4130-948D-8A713B47B5E2}" srcOrd="2" destOrd="0" presId="urn:microsoft.com/office/officeart/2005/8/layout/list1"/>
    <dgm:cxn modelId="{EB00CD82-FEA9-4880-B6A6-555AB4566039}" type="presParOf" srcId="{4713561D-1A17-4D72-A769-57DE922C4F59}" destId="{BE53C8A5-A947-42A3-96BA-1FF137E7B39C}" srcOrd="3" destOrd="0" presId="urn:microsoft.com/office/officeart/2005/8/layout/list1"/>
    <dgm:cxn modelId="{C52858A8-2E95-4D2B-8F4F-CE00BFA7BCF7}" type="presParOf" srcId="{4713561D-1A17-4D72-A769-57DE922C4F59}" destId="{3325FF5A-B1E9-4823-B060-16753D0BEFAC}" srcOrd="4" destOrd="0" presId="urn:microsoft.com/office/officeart/2005/8/layout/list1"/>
    <dgm:cxn modelId="{EE8775E5-20FF-4F95-92F5-9AD9F941E726}" type="presParOf" srcId="{3325FF5A-B1E9-4823-B060-16753D0BEFAC}" destId="{470E43EE-86F7-41D1-8F67-4844C373A081}" srcOrd="0" destOrd="0" presId="urn:microsoft.com/office/officeart/2005/8/layout/list1"/>
    <dgm:cxn modelId="{ED72526F-D277-4631-9772-557B42DEEFC8}" type="presParOf" srcId="{3325FF5A-B1E9-4823-B060-16753D0BEFAC}" destId="{754E8C25-1520-4F35-8D91-EA1AD17FFE97}" srcOrd="1" destOrd="0" presId="urn:microsoft.com/office/officeart/2005/8/layout/list1"/>
    <dgm:cxn modelId="{CF1DCDA4-6D21-4BB3-B1CD-630785DAD10C}" type="presParOf" srcId="{4713561D-1A17-4D72-A769-57DE922C4F59}" destId="{F0CF50BF-55DD-4530-9BEF-4C0E4A472EE2}" srcOrd="5" destOrd="0" presId="urn:microsoft.com/office/officeart/2005/8/layout/list1"/>
    <dgm:cxn modelId="{A326900B-A5D2-43D7-89FE-199FB1DEA4EB}" type="presParOf" srcId="{4713561D-1A17-4D72-A769-57DE922C4F59}" destId="{28722B0D-D595-4FFC-BF10-AF04F1323433}" srcOrd="6" destOrd="0" presId="urn:microsoft.com/office/officeart/2005/8/layout/list1"/>
    <dgm:cxn modelId="{99854B08-0B84-4E90-9CBC-C64FF39F7272}" type="presParOf" srcId="{4713561D-1A17-4D72-A769-57DE922C4F59}" destId="{F1A70289-BDEB-49EA-81EC-F6F54509169B}" srcOrd="7" destOrd="0" presId="urn:microsoft.com/office/officeart/2005/8/layout/list1"/>
    <dgm:cxn modelId="{EAF3D477-3DF0-4F2E-B0DD-A2FD322E7707}" type="presParOf" srcId="{4713561D-1A17-4D72-A769-57DE922C4F59}" destId="{FA8E82E4-0C84-4843-9525-79DD70E23536}" srcOrd="8" destOrd="0" presId="urn:microsoft.com/office/officeart/2005/8/layout/list1"/>
    <dgm:cxn modelId="{BEE94B18-EBAE-47EA-ABD3-231D38555E46}" type="presParOf" srcId="{FA8E82E4-0C84-4843-9525-79DD70E23536}" destId="{CF4D1375-126A-41C8-AB66-C9EA19BACF1C}" srcOrd="0" destOrd="0" presId="urn:microsoft.com/office/officeart/2005/8/layout/list1"/>
    <dgm:cxn modelId="{AB636171-0EE3-476A-A32B-A84887955252}" type="presParOf" srcId="{FA8E82E4-0C84-4843-9525-79DD70E23536}" destId="{0DE5F650-4D95-47CC-B529-52BCBA6BD258}" srcOrd="1" destOrd="0" presId="urn:microsoft.com/office/officeart/2005/8/layout/list1"/>
    <dgm:cxn modelId="{DD2827C2-7516-4F2B-83A9-A822064BBAE2}" type="presParOf" srcId="{4713561D-1A17-4D72-A769-57DE922C4F59}" destId="{D25EA44F-B3C9-4470-91A6-0F0988CAD3DD}" srcOrd="9" destOrd="0" presId="urn:microsoft.com/office/officeart/2005/8/layout/list1"/>
    <dgm:cxn modelId="{12B6654E-E745-4693-9699-D5E493519B2A}" type="presParOf" srcId="{4713561D-1A17-4D72-A769-57DE922C4F59}" destId="{A3C4B47D-DAD1-42D2-89B8-3FEF6A269D4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9D64B1F-131A-40DC-8BA0-E464C7C81946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885A1A-6836-4320-9E0B-F398C6B31CA4}">
      <dgm:prSet/>
      <dgm:spPr/>
      <dgm:t>
        <a:bodyPr/>
        <a:lstStyle/>
        <a:p>
          <a:pPr rtl="0"/>
          <a:r>
            <a:rPr lang="ru-RU" smtClean="0"/>
            <a:t>Ориентационный</a:t>
          </a:r>
          <a:endParaRPr lang="ru-RU"/>
        </a:p>
      </dgm:t>
    </dgm:pt>
    <dgm:pt modelId="{20F6C99A-A8B8-4F72-A90A-13C88F37D6B3}" type="parTrans" cxnId="{14D33A60-EDE8-4C73-BCF2-9ADD06583937}">
      <dgm:prSet/>
      <dgm:spPr/>
      <dgm:t>
        <a:bodyPr/>
        <a:lstStyle/>
        <a:p>
          <a:endParaRPr lang="ru-RU"/>
        </a:p>
      </dgm:t>
    </dgm:pt>
    <dgm:pt modelId="{138539AC-F3F7-4749-8662-80479E60FFE6}" type="sibTrans" cxnId="{14D33A60-EDE8-4C73-BCF2-9ADD06583937}">
      <dgm:prSet/>
      <dgm:spPr/>
      <dgm:t>
        <a:bodyPr/>
        <a:lstStyle/>
        <a:p>
          <a:endParaRPr lang="ru-RU"/>
        </a:p>
      </dgm:t>
    </dgm:pt>
    <dgm:pt modelId="{FE4DA8CB-2AF2-4CA1-831C-4DFC98975BA7}">
      <dgm:prSet/>
      <dgm:spPr/>
      <dgm:t>
        <a:bodyPr/>
        <a:lstStyle/>
        <a:p>
          <a:pPr rtl="0"/>
          <a:r>
            <a:rPr lang="ru-RU" smtClean="0"/>
            <a:t>Технологический</a:t>
          </a:r>
          <a:endParaRPr lang="ru-RU"/>
        </a:p>
      </dgm:t>
    </dgm:pt>
    <dgm:pt modelId="{C70D1BD4-6107-4147-9C8B-3AA63097838D}" type="parTrans" cxnId="{9C1E4085-937C-4E47-A642-D1698657E241}">
      <dgm:prSet/>
      <dgm:spPr/>
      <dgm:t>
        <a:bodyPr/>
        <a:lstStyle/>
        <a:p>
          <a:endParaRPr lang="ru-RU"/>
        </a:p>
      </dgm:t>
    </dgm:pt>
    <dgm:pt modelId="{48F8C8EC-5273-4995-BA64-9721BA966D6E}" type="sibTrans" cxnId="{9C1E4085-937C-4E47-A642-D1698657E241}">
      <dgm:prSet/>
      <dgm:spPr/>
      <dgm:t>
        <a:bodyPr/>
        <a:lstStyle/>
        <a:p>
          <a:endParaRPr lang="ru-RU"/>
        </a:p>
      </dgm:t>
    </dgm:pt>
    <dgm:pt modelId="{1473EEF4-1901-4CEB-94EB-03526CD9255E}">
      <dgm:prSet/>
      <dgm:spPr/>
      <dgm:t>
        <a:bodyPr/>
        <a:lstStyle/>
        <a:p>
          <a:pPr rtl="0"/>
          <a:r>
            <a:rPr lang="ru-RU" smtClean="0"/>
            <a:t>Рефлексивный </a:t>
          </a:r>
          <a:endParaRPr lang="ru-RU"/>
        </a:p>
      </dgm:t>
    </dgm:pt>
    <dgm:pt modelId="{F7E3F33D-92FC-4620-946B-D363543F2EF3}" type="parTrans" cxnId="{FAB05828-88E8-4EBC-B959-0CFE6A978B58}">
      <dgm:prSet/>
      <dgm:spPr/>
      <dgm:t>
        <a:bodyPr/>
        <a:lstStyle/>
        <a:p>
          <a:endParaRPr lang="ru-RU"/>
        </a:p>
      </dgm:t>
    </dgm:pt>
    <dgm:pt modelId="{9FC7530A-6B28-46C1-A7E7-EC5101C768F0}" type="sibTrans" cxnId="{FAB05828-88E8-4EBC-B959-0CFE6A978B58}">
      <dgm:prSet/>
      <dgm:spPr/>
      <dgm:t>
        <a:bodyPr/>
        <a:lstStyle/>
        <a:p>
          <a:endParaRPr lang="ru-RU"/>
        </a:p>
      </dgm:t>
    </dgm:pt>
    <dgm:pt modelId="{0FF9BFFB-298B-4630-AE7B-DD899B020B7A}" type="pres">
      <dgm:prSet presAssocID="{C9D64B1F-131A-40DC-8BA0-E464C7C8194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49D02C31-AD48-4021-9284-AC1CD3ADA206}" type="pres">
      <dgm:prSet presAssocID="{C9D64B1F-131A-40DC-8BA0-E464C7C81946}" presName="pyramid" presStyleLbl="node1" presStyleIdx="0" presStyleCnt="1" custScaleX="207237" custScaleY="8377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E5A5C10-251D-4C9F-A114-8485F4CA6546}" type="pres">
      <dgm:prSet presAssocID="{C9D64B1F-131A-40DC-8BA0-E464C7C81946}" presName="theList" presStyleCnt="0"/>
      <dgm:spPr/>
    </dgm:pt>
    <dgm:pt modelId="{AB93F39D-CACC-4497-8760-E82E7B305237}" type="pres">
      <dgm:prSet presAssocID="{86885A1A-6836-4320-9E0B-F398C6B31CA4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3B027-115E-4B27-9A0A-CB61ABC41EB5}" type="pres">
      <dgm:prSet presAssocID="{86885A1A-6836-4320-9E0B-F398C6B31CA4}" presName="aSpace" presStyleCnt="0"/>
      <dgm:spPr/>
    </dgm:pt>
    <dgm:pt modelId="{1EBA5211-D426-4AA6-A01E-4058083B817F}" type="pres">
      <dgm:prSet presAssocID="{FE4DA8CB-2AF2-4CA1-831C-4DFC98975BA7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5DE3E6-6F0E-4817-A76D-15E863F169DF}" type="pres">
      <dgm:prSet presAssocID="{FE4DA8CB-2AF2-4CA1-831C-4DFC98975BA7}" presName="aSpace" presStyleCnt="0"/>
      <dgm:spPr/>
    </dgm:pt>
    <dgm:pt modelId="{69AEC691-6B49-4C21-AA7A-E23F542E58C6}" type="pres">
      <dgm:prSet presAssocID="{1473EEF4-1901-4CEB-94EB-03526CD9255E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F06B9F-3A7A-4CA8-AD9B-08ED79033CE7}" type="pres">
      <dgm:prSet presAssocID="{1473EEF4-1901-4CEB-94EB-03526CD9255E}" presName="aSpace" presStyleCnt="0"/>
      <dgm:spPr/>
    </dgm:pt>
  </dgm:ptLst>
  <dgm:cxnLst>
    <dgm:cxn modelId="{9C1E4085-937C-4E47-A642-D1698657E241}" srcId="{C9D64B1F-131A-40DC-8BA0-E464C7C81946}" destId="{FE4DA8CB-2AF2-4CA1-831C-4DFC98975BA7}" srcOrd="1" destOrd="0" parTransId="{C70D1BD4-6107-4147-9C8B-3AA63097838D}" sibTransId="{48F8C8EC-5273-4995-BA64-9721BA966D6E}"/>
    <dgm:cxn modelId="{2F150F84-4420-4B24-AE5C-AE291D952A66}" type="presOf" srcId="{FE4DA8CB-2AF2-4CA1-831C-4DFC98975BA7}" destId="{1EBA5211-D426-4AA6-A01E-4058083B817F}" srcOrd="0" destOrd="0" presId="urn:microsoft.com/office/officeart/2005/8/layout/pyramid2"/>
    <dgm:cxn modelId="{BFEC3105-6178-46B3-BECC-F676A784E37A}" type="presOf" srcId="{86885A1A-6836-4320-9E0B-F398C6B31CA4}" destId="{AB93F39D-CACC-4497-8760-E82E7B305237}" srcOrd="0" destOrd="0" presId="urn:microsoft.com/office/officeart/2005/8/layout/pyramid2"/>
    <dgm:cxn modelId="{FAB05828-88E8-4EBC-B959-0CFE6A978B58}" srcId="{C9D64B1F-131A-40DC-8BA0-E464C7C81946}" destId="{1473EEF4-1901-4CEB-94EB-03526CD9255E}" srcOrd="2" destOrd="0" parTransId="{F7E3F33D-92FC-4620-946B-D363543F2EF3}" sibTransId="{9FC7530A-6B28-46C1-A7E7-EC5101C768F0}"/>
    <dgm:cxn modelId="{318E58BC-FC91-4104-AEAD-2B448F2F770B}" type="presOf" srcId="{1473EEF4-1901-4CEB-94EB-03526CD9255E}" destId="{69AEC691-6B49-4C21-AA7A-E23F542E58C6}" srcOrd="0" destOrd="0" presId="urn:microsoft.com/office/officeart/2005/8/layout/pyramid2"/>
    <dgm:cxn modelId="{14D33A60-EDE8-4C73-BCF2-9ADD06583937}" srcId="{C9D64B1F-131A-40DC-8BA0-E464C7C81946}" destId="{86885A1A-6836-4320-9E0B-F398C6B31CA4}" srcOrd="0" destOrd="0" parTransId="{20F6C99A-A8B8-4F72-A90A-13C88F37D6B3}" sibTransId="{138539AC-F3F7-4749-8662-80479E60FFE6}"/>
    <dgm:cxn modelId="{7E254EEB-A492-4C29-8B1B-8D20CFA2DDBF}" type="presOf" srcId="{C9D64B1F-131A-40DC-8BA0-E464C7C81946}" destId="{0FF9BFFB-298B-4630-AE7B-DD899B020B7A}" srcOrd="0" destOrd="0" presId="urn:microsoft.com/office/officeart/2005/8/layout/pyramid2"/>
    <dgm:cxn modelId="{BE148FAE-4867-4ECF-9149-A95B7951D38D}" type="presParOf" srcId="{0FF9BFFB-298B-4630-AE7B-DD899B020B7A}" destId="{49D02C31-AD48-4021-9284-AC1CD3ADA206}" srcOrd="0" destOrd="0" presId="urn:microsoft.com/office/officeart/2005/8/layout/pyramid2"/>
    <dgm:cxn modelId="{5127EDBE-E5CD-4B09-BEC4-103E34484D92}" type="presParOf" srcId="{0FF9BFFB-298B-4630-AE7B-DD899B020B7A}" destId="{0E5A5C10-251D-4C9F-A114-8485F4CA6546}" srcOrd="1" destOrd="0" presId="urn:microsoft.com/office/officeart/2005/8/layout/pyramid2"/>
    <dgm:cxn modelId="{31DBF658-EDFA-4199-87DB-EDDFE35D1B3D}" type="presParOf" srcId="{0E5A5C10-251D-4C9F-A114-8485F4CA6546}" destId="{AB93F39D-CACC-4497-8760-E82E7B305237}" srcOrd="0" destOrd="0" presId="urn:microsoft.com/office/officeart/2005/8/layout/pyramid2"/>
    <dgm:cxn modelId="{CA5BC9D8-E8B5-4B1D-921D-238FE0395CEA}" type="presParOf" srcId="{0E5A5C10-251D-4C9F-A114-8485F4CA6546}" destId="{92D3B027-115E-4B27-9A0A-CB61ABC41EB5}" srcOrd="1" destOrd="0" presId="urn:microsoft.com/office/officeart/2005/8/layout/pyramid2"/>
    <dgm:cxn modelId="{F48DEC6F-F2BB-48E7-8A3C-4E027FEDE925}" type="presParOf" srcId="{0E5A5C10-251D-4C9F-A114-8485F4CA6546}" destId="{1EBA5211-D426-4AA6-A01E-4058083B817F}" srcOrd="2" destOrd="0" presId="urn:microsoft.com/office/officeart/2005/8/layout/pyramid2"/>
    <dgm:cxn modelId="{22A0F900-3F8F-46C8-9BB5-FE01B5230415}" type="presParOf" srcId="{0E5A5C10-251D-4C9F-A114-8485F4CA6546}" destId="{F45DE3E6-6F0E-4817-A76D-15E863F169DF}" srcOrd="3" destOrd="0" presId="urn:microsoft.com/office/officeart/2005/8/layout/pyramid2"/>
    <dgm:cxn modelId="{BE7B3C6B-269E-435D-8835-1A06B79A5CFA}" type="presParOf" srcId="{0E5A5C10-251D-4C9F-A114-8485F4CA6546}" destId="{69AEC691-6B49-4C21-AA7A-E23F542E58C6}" srcOrd="4" destOrd="0" presId="urn:microsoft.com/office/officeart/2005/8/layout/pyramid2"/>
    <dgm:cxn modelId="{1C5F9739-138B-4798-BA80-3DFE4B9653E5}" type="presParOf" srcId="{0E5A5C10-251D-4C9F-A114-8485F4CA6546}" destId="{4AF06B9F-3A7A-4CA8-AD9B-08ED79033CE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AE2C50C-904F-4FB7-8EFD-355816A4A550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6CC5983-09C3-4C7B-8DCD-188959786D28}">
      <dgm:prSet custT="1"/>
      <dgm:spPr/>
      <dgm:t>
        <a:bodyPr/>
        <a:lstStyle/>
        <a:p>
          <a:pPr rtl="0"/>
          <a:r>
            <a:rPr lang="ru-RU" sz="2000" dirty="0" smtClean="0"/>
            <a:t>пробуждение у студентов интереса к изучению современного состояния проблемы профессионального самоопределения</a:t>
          </a:r>
          <a:endParaRPr lang="ru-RU" sz="2000" dirty="0"/>
        </a:p>
      </dgm:t>
    </dgm:pt>
    <dgm:pt modelId="{BB4A2FDD-AEA3-4B3E-8A79-13BDE4B7A123}" type="parTrans" cxnId="{1A743E6F-092F-4A5F-9155-A10BA88D8355}">
      <dgm:prSet/>
      <dgm:spPr/>
      <dgm:t>
        <a:bodyPr/>
        <a:lstStyle/>
        <a:p>
          <a:endParaRPr lang="ru-RU" sz="2000"/>
        </a:p>
      </dgm:t>
    </dgm:pt>
    <dgm:pt modelId="{9064F66E-7E80-4C50-B3FE-D836A0B5F1CD}" type="sibTrans" cxnId="{1A743E6F-092F-4A5F-9155-A10BA88D8355}">
      <dgm:prSet/>
      <dgm:spPr/>
      <dgm:t>
        <a:bodyPr/>
        <a:lstStyle/>
        <a:p>
          <a:endParaRPr lang="ru-RU" sz="2000"/>
        </a:p>
      </dgm:t>
    </dgm:pt>
    <dgm:pt modelId="{C6A66328-B49F-47EE-94BE-AA73944F6D9C}">
      <dgm:prSet custT="1"/>
      <dgm:spPr/>
      <dgm:t>
        <a:bodyPr/>
        <a:lstStyle/>
        <a:p>
          <a:pPr rtl="0"/>
          <a:r>
            <a:rPr lang="ru-RU" sz="2000" dirty="0" smtClean="0"/>
            <a:t>продуктивное усвоение учебного материала </a:t>
          </a:r>
          <a:endParaRPr lang="ru-RU" sz="2000" dirty="0"/>
        </a:p>
      </dgm:t>
    </dgm:pt>
    <dgm:pt modelId="{2287A82E-4944-4157-AD2B-BA15CC377B48}" type="parTrans" cxnId="{2360E03D-5CEA-4E61-840F-DE54244F60D4}">
      <dgm:prSet/>
      <dgm:spPr/>
      <dgm:t>
        <a:bodyPr/>
        <a:lstStyle/>
        <a:p>
          <a:endParaRPr lang="ru-RU" sz="2000"/>
        </a:p>
      </dgm:t>
    </dgm:pt>
    <dgm:pt modelId="{0D94E632-9B99-4823-8654-217FB986B576}" type="sibTrans" cxnId="{2360E03D-5CEA-4E61-840F-DE54244F60D4}">
      <dgm:prSet/>
      <dgm:spPr/>
      <dgm:t>
        <a:bodyPr/>
        <a:lstStyle/>
        <a:p>
          <a:endParaRPr lang="ru-RU" sz="2000"/>
        </a:p>
      </dgm:t>
    </dgm:pt>
    <dgm:pt modelId="{3058B117-FA71-49AE-87D8-A28B5D7BBFA4}">
      <dgm:prSet custT="1"/>
      <dgm:spPr/>
      <dgm:t>
        <a:bodyPr/>
        <a:lstStyle/>
        <a:p>
          <a:pPr rtl="0"/>
          <a:r>
            <a:rPr lang="ru-RU" sz="2000" dirty="0" smtClean="0"/>
            <a:t>самостоятельный поиск будущими учителями путей и вариантов решения поставленной учебной </a:t>
          </a:r>
          <a:endParaRPr lang="ru-RU" sz="2000" dirty="0"/>
        </a:p>
      </dgm:t>
    </dgm:pt>
    <dgm:pt modelId="{DA5B4018-06CE-45D9-9C0D-7DC9A7299978}" type="parTrans" cxnId="{15852B06-6A6B-4C30-A29E-5504C61DCB22}">
      <dgm:prSet/>
      <dgm:spPr/>
      <dgm:t>
        <a:bodyPr/>
        <a:lstStyle/>
        <a:p>
          <a:endParaRPr lang="ru-RU" sz="2000"/>
        </a:p>
      </dgm:t>
    </dgm:pt>
    <dgm:pt modelId="{96E15CA6-5E33-475E-B593-2E3198870237}" type="sibTrans" cxnId="{15852B06-6A6B-4C30-A29E-5504C61DCB22}">
      <dgm:prSet/>
      <dgm:spPr/>
      <dgm:t>
        <a:bodyPr/>
        <a:lstStyle/>
        <a:p>
          <a:endParaRPr lang="ru-RU" sz="2000"/>
        </a:p>
      </dgm:t>
    </dgm:pt>
    <dgm:pt modelId="{44E0C900-E778-4EBE-87E4-F5B50F0E3AA6}">
      <dgm:prSet custT="1"/>
      <dgm:spPr/>
      <dgm:t>
        <a:bodyPr/>
        <a:lstStyle/>
        <a:p>
          <a:pPr rtl="0"/>
          <a:r>
            <a:rPr lang="ru-RU" sz="2000" dirty="0" smtClean="0"/>
            <a:t>установление воздействия между студентами, освоение способов работы в команде, проявления терпимости к любой точке зрения </a:t>
          </a:r>
          <a:endParaRPr lang="ru-RU" sz="2000" dirty="0"/>
        </a:p>
      </dgm:t>
    </dgm:pt>
    <dgm:pt modelId="{C1524412-D8F7-4EBA-8C0F-EEA5590DD854}" type="parTrans" cxnId="{3EE091F3-999C-4A00-ABE6-597B91CE1260}">
      <dgm:prSet/>
      <dgm:spPr/>
      <dgm:t>
        <a:bodyPr/>
        <a:lstStyle/>
        <a:p>
          <a:endParaRPr lang="ru-RU" sz="2000"/>
        </a:p>
      </dgm:t>
    </dgm:pt>
    <dgm:pt modelId="{EECA695E-3B5B-4C11-91DE-C6593105AEA5}" type="sibTrans" cxnId="{3EE091F3-999C-4A00-ABE6-597B91CE1260}">
      <dgm:prSet/>
      <dgm:spPr/>
      <dgm:t>
        <a:bodyPr/>
        <a:lstStyle/>
        <a:p>
          <a:endParaRPr lang="ru-RU" sz="2000"/>
        </a:p>
      </dgm:t>
    </dgm:pt>
    <dgm:pt modelId="{9D26A048-5A41-4482-B9EE-21DCFB960DDB}" type="pres">
      <dgm:prSet presAssocID="{AAE2C50C-904F-4FB7-8EFD-355816A4A55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E278BEC-3372-4FE0-9154-2B57B6D394E4}" type="pres">
      <dgm:prSet presAssocID="{E6CC5983-09C3-4C7B-8DCD-188959786D28}" presName="circle1" presStyleLbl="node1" presStyleIdx="0" presStyleCnt="4"/>
      <dgm:spPr/>
    </dgm:pt>
    <dgm:pt modelId="{7DB0DE49-8836-445C-ADA5-831E94DD1955}" type="pres">
      <dgm:prSet presAssocID="{E6CC5983-09C3-4C7B-8DCD-188959786D28}" presName="space" presStyleCnt="0"/>
      <dgm:spPr/>
    </dgm:pt>
    <dgm:pt modelId="{E5230DDD-270F-4532-BDF9-6E5ADF08C7A2}" type="pres">
      <dgm:prSet presAssocID="{E6CC5983-09C3-4C7B-8DCD-188959786D28}" presName="rect1" presStyleLbl="alignAcc1" presStyleIdx="0" presStyleCnt="4"/>
      <dgm:spPr/>
      <dgm:t>
        <a:bodyPr/>
        <a:lstStyle/>
        <a:p>
          <a:endParaRPr lang="ru-RU"/>
        </a:p>
      </dgm:t>
    </dgm:pt>
    <dgm:pt modelId="{CB99D144-4F00-414C-830B-533C077EF2CC}" type="pres">
      <dgm:prSet presAssocID="{C6A66328-B49F-47EE-94BE-AA73944F6D9C}" presName="vertSpace2" presStyleLbl="node1" presStyleIdx="0" presStyleCnt="4"/>
      <dgm:spPr/>
    </dgm:pt>
    <dgm:pt modelId="{D26F4088-6B07-4FA4-9621-C7EAB36F8F17}" type="pres">
      <dgm:prSet presAssocID="{C6A66328-B49F-47EE-94BE-AA73944F6D9C}" presName="circle2" presStyleLbl="node1" presStyleIdx="1" presStyleCnt="4"/>
      <dgm:spPr/>
    </dgm:pt>
    <dgm:pt modelId="{02575D38-3C26-46F1-82B1-B5BAFF4C46AB}" type="pres">
      <dgm:prSet presAssocID="{C6A66328-B49F-47EE-94BE-AA73944F6D9C}" presName="rect2" presStyleLbl="alignAcc1" presStyleIdx="1" presStyleCnt="4"/>
      <dgm:spPr/>
      <dgm:t>
        <a:bodyPr/>
        <a:lstStyle/>
        <a:p>
          <a:endParaRPr lang="ru-RU"/>
        </a:p>
      </dgm:t>
    </dgm:pt>
    <dgm:pt modelId="{82494FC9-1987-4543-8F7F-1AD3C4BDF5AC}" type="pres">
      <dgm:prSet presAssocID="{3058B117-FA71-49AE-87D8-A28B5D7BBFA4}" presName="vertSpace3" presStyleLbl="node1" presStyleIdx="1" presStyleCnt="4"/>
      <dgm:spPr/>
    </dgm:pt>
    <dgm:pt modelId="{9CC090F0-B3EE-4D04-A51C-8CB12E4E0654}" type="pres">
      <dgm:prSet presAssocID="{3058B117-FA71-49AE-87D8-A28B5D7BBFA4}" presName="circle3" presStyleLbl="node1" presStyleIdx="2" presStyleCnt="4"/>
      <dgm:spPr/>
    </dgm:pt>
    <dgm:pt modelId="{BEB99A07-69F8-4EFD-A9C0-D39DF2D9B111}" type="pres">
      <dgm:prSet presAssocID="{3058B117-FA71-49AE-87D8-A28B5D7BBFA4}" presName="rect3" presStyleLbl="alignAcc1" presStyleIdx="2" presStyleCnt="4"/>
      <dgm:spPr/>
      <dgm:t>
        <a:bodyPr/>
        <a:lstStyle/>
        <a:p>
          <a:endParaRPr lang="ru-RU"/>
        </a:p>
      </dgm:t>
    </dgm:pt>
    <dgm:pt modelId="{DF8E1334-5F3B-4910-AB9C-74FB5BE1CBE3}" type="pres">
      <dgm:prSet presAssocID="{44E0C900-E778-4EBE-87E4-F5B50F0E3AA6}" presName="vertSpace4" presStyleLbl="node1" presStyleIdx="2" presStyleCnt="4"/>
      <dgm:spPr/>
    </dgm:pt>
    <dgm:pt modelId="{6117DB39-0D69-4F55-9A23-DBB8DC667433}" type="pres">
      <dgm:prSet presAssocID="{44E0C900-E778-4EBE-87E4-F5B50F0E3AA6}" presName="circle4" presStyleLbl="node1" presStyleIdx="3" presStyleCnt="4"/>
      <dgm:spPr/>
    </dgm:pt>
    <dgm:pt modelId="{1FD5BF46-DEA7-4929-9783-24726AA5B758}" type="pres">
      <dgm:prSet presAssocID="{44E0C900-E778-4EBE-87E4-F5B50F0E3AA6}" presName="rect4" presStyleLbl="alignAcc1" presStyleIdx="3" presStyleCnt="4"/>
      <dgm:spPr/>
      <dgm:t>
        <a:bodyPr/>
        <a:lstStyle/>
        <a:p>
          <a:endParaRPr lang="ru-RU"/>
        </a:p>
      </dgm:t>
    </dgm:pt>
    <dgm:pt modelId="{F8AE29FF-8D94-4427-A8B1-1D160ED5DAD9}" type="pres">
      <dgm:prSet presAssocID="{E6CC5983-09C3-4C7B-8DCD-188959786D28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5858B7-A2D6-491A-B176-C6EBE7F09AD1}" type="pres">
      <dgm:prSet presAssocID="{C6A66328-B49F-47EE-94BE-AA73944F6D9C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86D4FB-FE7E-48AB-871F-8A5FA2B9EF38}" type="pres">
      <dgm:prSet presAssocID="{3058B117-FA71-49AE-87D8-A28B5D7BBFA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EFCE8C-139C-484A-822B-2E440CA57C57}" type="pres">
      <dgm:prSet presAssocID="{44E0C900-E778-4EBE-87E4-F5B50F0E3AA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26019D-4A0D-464E-9465-0D0E4EE48803}" type="presOf" srcId="{44E0C900-E778-4EBE-87E4-F5B50F0E3AA6}" destId="{69EFCE8C-139C-484A-822B-2E440CA57C57}" srcOrd="1" destOrd="0" presId="urn:microsoft.com/office/officeart/2005/8/layout/target3"/>
    <dgm:cxn modelId="{15852B06-6A6B-4C30-A29E-5504C61DCB22}" srcId="{AAE2C50C-904F-4FB7-8EFD-355816A4A550}" destId="{3058B117-FA71-49AE-87D8-A28B5D7BBFA4}" srcOrd="2" destOrd="0" parTransId="{DA5B4018-06CE-45D9-9C0D-7DC9A7299978}" sibTransId="{96E15CA6-5E33-475E-B593-2E3198870237}"/>
    <dgm:cxn modelId="{26088052-DC87-4492-906D-100C00916EEA}" type="presOf" srcId="{44E0C900-E778-4EBE-87E4-F5B50F0E3AA6}" destId="{1FD5BF46-DEA7-4929-9783-24726AA5B758}" srcOrd="0" destOrd="0" presId="urn:microsoft.com/office/officeart/2005/8/layout/target3"/>
    <dgm:cxn modelId="{341FB7CF-F0D7-4417-85FD-3DBC745C72EC}" type="presOf" srcId="{E6CC5983-09C3-4C7B-8DCD-188959786D28}" destId="{E5230DDD-270F-4532-BDF9-6E5ADF08C7A2}" srcOrd="0" destOrd="0" presId="urn:microsoft.com/office/officeart/2005/8/layout/target3"/>
    <dgm:cxn modelId="{BE4CD5A9-6706-4183-8D64-7B3BF49E49E3}" type="presOf" srcId="{E6CC5983-09C3-4C7B-8DCD-188959786D28}" destId="{F8AE29FF-8D94-4427-A8B1-1D160ED5DAD9}" srcOrd="1" destOrd="0" presId="urn:microsoft.com/office/officeart/2005/8/layout/target3"/>
    <dgm:cxn modelId="{544438B0-5F28-451C-95EF-FF529AF9C367}" type="presOf" srcId="{AAE2C50C-904F-4FB7-8EFD-355816A4A550}" destId="{9D26A048-5A41-4482-B9EE-21DCFB960DDB}" srcOrd="0" destOrd="0" presId="urn:microsoft.com/office/officeart/2005/8/layout/target3"/>
    <dgm:cxn modelId="{27612E19-398B-41FA-8C04-A8937CDABEAD}" type="presOf" srcId="{C6A66328-B49F-47EE-94BE-AA73944F6D9C}" destId="{02575D38-3C26-46F1-82B1-B5BAFF4C46AB}" srcOrd="0" destOrd="0" presId="urn:microsoft.com/office/officeart/2005/8/layout/target3"/>
    <dgm:cxn modelId="{CA313FF8-7FD9-4DD4-B601-B09A9309B6CF}" type="presOf" srcId="{3058B117-FA71-49AE-87D8-A28B5D7BBFA4}" destId="{BEB99A07-69F8-4EFD-A9C0-D39DF2D9B111}" srcOrd="0" destOrd="0" presId="urn:microsoft.com/office/officeart/2005/8/layout/target3"/>
    <dgm:cxn modelId="{B1874118-4704-4AAD-B0D9-38EDB5835A1B}" type="presOf" srcId="{C6A66328-B49F-47EE-94BE-AA73944F6D9C}" destId="{7E5858B7-A2D6-491A-B176-C6EBE7F09AD1}" srcOrd="1" destOrd="0" presId="urn:microsoft.com/office/officeart/2005/8/layout/target3"/>
    <dgm:cxn modelId="{8268BC41-2EE2-4E8C-A437-5C60C9EF781A}" type="presOf" srcId="{3058B117-FA71-49AE-87D8-A28B5D7BBFA4}" destId="{9D86D4FB-FE7E-48AB-871F-8A5FA2B9EF38}" srcOrd="1" destOrd="0" presId="urn:microsoft.com/office/officeart/2005/8/layout/target3"/>
    <dgm:cxn modelId="{3EE091F3-999C-4A00-ABE6-597B91CE1260}" srcId="{AAE2C50C-904F-4FB7-8EFD-355816A4A550}" destId="{44E0C900-E778-4EBE-87E4-F5B50F0E3AA6}" srcOrd="3" destOrd="0" parTransId="{C1524412-D8F7-4EBA-8C0F-EEA5590DD854}" sibTransId="{EECA695E-3B5B-4C11-91DE-C6593105AEA5}"/>
    <dgm:cxn modelId="{1A743E6F-092F-4A5F-9155-A10BA88D8355}" srcId="{AAE2C50C-904F-4FB7-8EFD-355816A4A550}" destId="{E6CC5983-09C3-4C7B-8DCD-188959786D28}" srcOrd="0" destOrd="0" parTransId="{BB4A2FDD-AEA3-4B3E-8A79-13BDE4B7A123}" sibTransId="{9064F66E-7E80-4C50-B3FE-D836A0B5F1CD}"/>
    <dgm:cxn modelId="{2360E03D-5CEA-4E61-840F-DE54244F60D4}" srcId="{AAE2C50C-904F-4FB7-8EFD-355816A4A550}" destId="{C6A66328-B49F-47EE-94BE-AA73944F6D9C}" srcOrd="1" destOrd="0" parTransId="{2287A82E-4944-4157-AD2B-BA15CC377B48}" sibTransId="{0D94E632-9B99-4823-8654-217FB986B576}"/>
    <dgm:cxn modelId="{2F1CD188-3009-4AA2-940B-A778D53428C7}" type="presParOf" srcId="{9D26A048-5A41-4482-B9EE-21DCFB960DDB}" destId="{0E278BEC-3372-4FE0-9154-2B57B6D394E4}" srcOrd="0" destOrd="0" presId="urn:microsoft.com/office/officeart/2005/8/layout/target3"/>
    <dgm:cxn modelId="{2E13156B-5BB7-4935-BB07-12CF16FC5B32}" type="presParOf" srcId="{9D26A048-5A41-4482-B9EE-21DCFB960DDB}" destId="{7DB0DE49-8836-445C-ADA5-831E94DD1955}" srcOrd="1" destOrd="0" presId="urn:microsoft.com/office/officeart/2005/8/layout/target3"/>
    <dgm:cxn modelId="{35203EFD-2F38-4479-8268-EA262F06BA99}" type="presParOf" srcId="{9D26A048-5A41-4482-B9EE-21DCFB960DDB}" destId="{E5230DDD-270F-4532-BDF9-6E5ADF08C7A2}" srcOrd="2" destOrd="0" presId="urn:microsoft.com/office/officeart/2005/8/layout/target3"/>
    <dgm:cxn modelId="{538B121D-FD4B-428E-848D-0F9873EAE918}" type="presParOf" srcId="{9D26A048-5A41-4482-B9EE-21DCFB960DDB}" destId="{CB99D144-4F00-414C-830B-533C077EF2CC}" srcOrd="3" destOrd="0" presId="urn:microsoft.com/office/officeart/2005/8/layout/target3"/>
    <dgm:cxn modelId="{D67764FC-36C3-4DC8-8EF7-82D28B4EB065}" type="presParOf" srcId="{9D26A048-5A41-4482-B9EE-21DCFB960DDB}" destId="{D26F4088-6B07-4FA4-9621-C7EAB36F8F17}" srcOrd="4" destOrd="0" presId="urn:microsoft.com/office/officeart/2005/8/layout/target3"/>
    <dgm:cxn modelId="{BE8B7BF9-A0B2-4E63-895C-D803FB357C4C}" type="presParOf" srcId="{9D26A048-5A41-4482-B9EE-21DCFB960DDB}" destId="{02575D38-3C26-46F1-82B1-B5BAFF4C46AB}" srcOrd="5" destOrd="0" presId="urn:microsoft.com/office/officeart/2005/8/layout/target3"/>
    <dgm:cxn modelId="{24B09024-DCA5-4939-86E5-819BBD582AC1}" type="presParOf" srcId="{9D26A048-5A41-4482-B9EE-21DCFB960DDB}" destId="{82494FC9-1987-4543-8F7F-1AD3C4BDF5AC}" srcOrd="6" destOrd="0" presId="urn:microsoft.com/office/officeart/2005/8/layout/target3"/>
    <dgm:cxn modelId="{535582D9-7ED6-4799-8F60-80A29CC0BA6B}" type="presParOf" srcId="{9D26A048-5A41-4482-B9EE-21DCFB960DDB}" destId="{9CC090F0-B3EE-4D04-A51C-8CB12E4E0654}" srcOrd="7" destOrd="0" presId="urn:microsoft.com/office/officeart/2005/8/layout/target3"/>
    <dgm:cxn modelId="{400AD9E5-0B42-4809-B83B-6B463A5E7D07}" type="presParOf" srcId="{9D26A048-5A41-4482-B9EE-21DCFB960DDB}" destId="{BEB99A07-69F8-4EFD-A9C0-D39DF2D9B111}" srcOrd="8" destOrd="0" presId="urn:microsoft.com/office/officeart/2005/8/layout/target3"/>
    <dgm:cxn modelId="{C721A549-2CEE-49CA-9DFD-216E24FE3DE4}" type="presParOf" srcId="{9D26A048-5A41-4482-B9EE-21DCFB960DDB}" destId="{DF8E1334-5F3B-4910-AB9C-74FB5BE1CBE3}" srcOrd="9" destOrd="0" presId="urn:microsoft.com/office/officeart/2005/8/layout/target3"/>
    <dgm:cxn modelId="{47A6BD0D-8A72-4BFF-B84A-D596314ADF11}" type="presParOf" srcId="{9D26A048-5A41-4482-B9EE-21DCFB960DDB}" destId="{6117DB39-0D69-4F55-9A23-DBB8DC667433}" srcOrd="10" destOrd="0" presId="urn:microsoft.com/office/officeart/2005/8/layout/target3"/>
    <dgm:cxn modelId="{9FFD63B9-B786-40D2-8D8D-5D84A6F6067F}" type="presParOf" srcId="{9D26A048-5A41-4482-B9EE-21DCFB960DDB}" destId="{1FD5BF46-DEA7-4929-9783-24726AA5B758}" srcOrd="11" destOrd="0" presId="urn:microsoft.com/office/officeart/2005/8/layout/target3"/>
    <dgm:cxn modelId="{85E2B264-A9BF-4AC5-B409-A35D7F535763}" type="presParOf" srcId="{9D26A048-5A41-4482-B9EE-21DCFB960DDB}" destId="{F8AE29FF-8D94-4427-A8B1-1D160ED5DAD9}" srcOrd="12" destOrd="0" presId="urn:microsoft.com/office/officeart/2005/8/layout/target3"/>
    <dgm:cxn modelId="{8BD9A036-C14B-405D-A8F3-9A99B2FA21DF}" type="presParOf" srcId="{9D26A048-5A41-4482-B9EE-21DCFB960DDB}" destId="{7E5858B7-A2D6-491A-B176-C6EBE7F09AD1}" srcOrd="13" destOrd="0" presId="urn:microsoft.com/office/officeart/2005/8/layout/target3"/>
    <dgm:cxn modelId="{43C5C349-4BFB-4CAD-9DEC-B4B8C4A79328}" type="presParOf" srcId="{9D26A048-5A41-4482-B9EE-21DCFB960DDB}" destId="{9D86D4FB-FE7E-48AB-871F-8A5FA2B9EF38}" srcOrd="14" destOrd="0" presId="urn:microsoft.com/office/officeart/2005/8/layout/target3"/>
    <dgm:cxn modelId="{416949A7-7915-4821-A789-0CAEBB8E9DDA}" type="presParOf" srcId="{9D26A048-5A41-4482-B9EE-21DCFB960DDB}" destId="{69EFCE8C-139C-484A-822B-2E440CA57C57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18CADBD-67F4-4336-99E4-8E04C8FF81C1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C91F50-42E1-4923-B9B1-98ADE878CFD3}">
      <dgm:prSet/>
      <dgm:spPr/>
      <dgm:t>
        <a:bodyPr/>
        <a:lstStyle/>
        <a:p>
          <a:pPr rtl="0"/>
          <a:r>
            <a:rPr lang="ru-RU" smtClean="0"/>
            <a:t>деловая учебная игра</a:t>
          </a:r>
          <a:endParaRPr lang="ru-RU"/>
        </a:p>
      </dgm:t>
    </dgm:pt>
    <dgm:pt modelId="{8BA887C9-2023-4CDD-8FEB-8FF2555A3938}" type="parTrans" cxnId="{7D3913B7-3437-4513-BB0E-1AB086B3AE7E}">
      <dgm:prSet/>
      <dgm:spPr/>
      <dgm:t>
        <a:bodyPr/>
        <a:lstStyle/>
        <a:p>
          <a:endParaRPr lang="ru-RU"/>
        </a:p>
      </dgm:t>
    </dgm:pt>
    <dgm:pt modelId="{38C0DE74-0437-4486-89F4-022962C18CB3}" type="sibTrans" cxnId="{7D3913B7-3437-4513-BB0E-1AB086B3AE7E}">
      <dgm:prSet/>
      <dgm:spPr/>
      <dgm:t>
        <a:bodyPr/>
        <a:lstStyle/>
        <a:p>
          <a:endParaRPr lang="ru-RU"/>
        </a:p>
      </dgm:t>
    </dgm:pt>
    <dgm:pt modelId="{2AB1662B-4159-4621-9E87-737724313971}">
      <dgm:prSet/>
      <dgm:spPr/>
      <dgm:t>
        <a:bodyPr/>
        <a:lstStyle/>
        <a:p>
          <a:pPr rtl="0"/>
          <a:r>
            <a:rPr lang="ru-RU" smtClean="0"/>
            <a:t>ролевая игра</a:t>
          </a:r>
          <a:endParaRPr lang="ru-RU"/>
        </a:p>
      </dgm:t>
    </dgm:pt>
    <dgm:pt modelId="{03605530-E5F6-43D5-A5EF-AEF9985F1704}" type="parTrans" cxnId="{4A762AFF-670E-4B5E-918D-35D0535E59EE}">
      <dgm:prSet/>
      <dgm:spPr/>
      <dgm:t>
        <a:bodyPr/>
        <a:lstStyle/>
        <a:p>
          <a:endParaRPr lang="ru-RU"/>
        </a:p>
      </dgm:t>
    </dgm:pt>
    <dgm:pt modelId="{7B2931C6-E51B-4D8E-B1DA-F6389931B5D1}" type="sibTrans" cxnId="{4A762AFF-670E-4B5E-918D-35D0535E59EE}">
      <dgm:prSet/>
      <dgm:spPr/>
      <dgm:t>
        <a:bodyPr/>
        <a:lstStyle/>
        <a:p>
          <a:endParaRPr lang="ru-RU"/>
        </a:p>
      </dgm:t>
    </dgm:pt>
    <dgm:pt modelId="{68DBBCD8-C211-4417-A33F-B2993F015DBF}">
      <dgm:prSet/>
      <dgm:spPr/>
      <dgm:t>
        <a:bodyPr/>
        <a:lstStyle/>
        <a:p>
          <a:pPr rtl="0"/>
          <a:r>
            <a:rPr lang="ru-RU" smtClean="0"/>
            <a:t>анализ конкретных ситуаций</a:t>
          </a:r>
          <a:endParaRPr lang="ru-RU"/>
        </a:p>
      </dgm:t>
    </dgm:pt>
    <dgm:pt modelId="{91594A12-CDAD-4FE7-8F83-D18039A6B2AF}" type="parTrans" cxnId="{9E128B8D-F665-4186-AFC6-6407CCD4945A}">
      <dgm:prSet/>
      <dgm:spPr/>
      <dgm:t>
        <a:bodyPr/>
        <a:lstStyle/>
        <a:p>
          <a:endParaRPr lang="ru-RU"/>
        </a:p>
      </dgm:t>
    </dgm:pt>
    <dgm:pt modelId="{F7964F94-797B-4A07-80D8-0D23E0752EE0}" type="sibTrans" cxnId="{9E128B8D-F665-4186-AFC6-6407CCD4945A}">
      <dgm:prSet/>
      <dgm:spPr/>
      <dgm:t>
        <a:bodyPr/>
        <a:lstStyle/>
        <a:p>
          <a:endParaRPr lang="ru-RU"/>
        </a:p>
      </dgm:t>
    </dgm:pt>
    <dgm:pt modelId="{1D4EA126-E000-4252-A5AA-3E8815986381}">
      <dgm:prSet/>
      <dgm:spPr/>
      <dgm:t>
        <a:bodyPr/>
        <a:lstStyle/>
        <a:p>
          <a:pPr rtl="0"/>
          <a:r>
            <a:rPr lang="ru-RU" smtClean="0"/>
            <a:t>групповые дискуссии</a:t>
          </a:r>
          <a:endParaRPr lang="ru-RU"/>
        </a:p>
      </dgm:t>
    </dgm:pt>
    <dgm:pt modelId="{14AC86BF-B70F-4B78-BB51-8FC9562C2522}" type="parTrans" cxnId="{65259E09-05E9-4C78-B86A-FCE8C20A8A69}">
      <dgm:prSet/>
      <dgm:spPr/>
      <dgm:t>
        <a:bodyPr/>
        <a:lstStyle/>
        <a:p>
          <a:endParaRPr lang="ru-RU"/>
        </a:p>
      </dgm:t>
    </dgm:pt>
    <dgm:pt modelId="{17928CA5-8651-4EF3-A59E-8EE8840D89DC}" type="sibTrans" cxnId="{65259E09-05E9-4C78-B86A-FCE8C20A8A69}">
      <dgm:prSet/>
      <dgm:spPr/>
      <dgm:t>
        <a:bodyPr/>
        <a:lstStyle/>
        <a:p>
          <a:endParaRPr lang="ru-RU"/>
        </a:p>
      </dgm:t>
    </dgm:pt>
    <dgm:pt modelId="{349CE886-F296-42BD-8C1A-659C13B1ED34}">
      <dgm:prSet/>
      <dgm:spPr/>
      <dgm:t>
        <a:bodyPr/>
        <a:lstStyle/>
        <a:p>
          <a:pPr rtl="0"/>
          <a:r>
            <a:rPr lang="ru-RU" smtClean="0"/>
            <a:t>мозговой штурм</a:t>
          </a:r>
          <a:endParaRPr lang="ru-RU"/>
        </a:p>
      </dgm:t>
    </dgm:pt>
    <dgm:pt modelId="{B08CCA17-6314-458B-8073-50DCC0804B51}" type="parTrans" cxnId="{3B8F9FFC-8A60-4324-836D-825009FAF202}">
      <dgm:prSet/>
      <dgm:spPr/>
      <dgm:t>
        <a:bodyPr/>
        <a:lstStyle/>
        <a:p>
          <a:endParaRPr lang="ru-RU"/>
        </a:p>
      </dgm:t>
    </dgm:pt>
    <dgm:pt modelId="{ADBDCE9D-8699-472E-9778-0FA16EBA5665}" type="sibTrans" cxnId="{3B8F9FFC-8A60-4324-836D-825009FAF202}">
      <dgm:prSet/>
      <dgm:spPr/>
      <dgm:t>
        <a:bodyPr/>
        <a:lstStyle/>
        <a:p>
          <a:endParaRPr lang="ru-RU"/>
        </a:p>
      </dgm:t>
    </dgm:pt>
    <dgm:pt modelId="{678A261D-46CD-45E0-901B-86B35D4F956F}">
      <dgm:prSet/>
      <dgm:spPr/>
      <dgm:t>
        <a:bodyPr/>
        <a:lstStyle/>
        <a:p>
          <a:pPr rtl="0"/>
          <a:r>
            <a:rPr lang="ru-RU" smtClean="0"/>
            <a:t>методы кооперативного обучения</a:t>
          </a:r>
          <a:endParaRPr lang="ru-RU"/>
        </a:p>
      </dgm:t>
    </dgm:pt>
    <dgm:pt modelId="{A93C50B0-97B9-48BA-8127-97BE6112473E}" type="parTrans" cxnId="{107FAA90-EEE0-435C-9135-679228C0F75E}">
      <dgm:prSet/>
      <dgm:spPr/>
      <dgm:t>
        <a:bodyPr/>
        <a:lstStyle/>
        <a:p>
          <a:endParaRPr lang="ru-RU"/>
        </a:p>
      </dgm:t>
    </dgm:pt>
    <dgm:pt modelId="{FF77ECDE-4085-4DA8-81B4-73C2AD7B93CA}" type="sibTrans" cxnId="{107FAA90-EEE0-435C-9135-679228C0F75E}">
      <dgm:prSet/>
      <dgm:spPr/>
      <dgm:t>
        <a:bodyPr/>
        <a:lstStyle/>
        <a:p>
          <a:endParaRPr lang="ru-RU"/>
        </a:p>
      </dgm:t>
    </dgm:pt>
    <dgm:pt modelId="{02448077-076F-4EE6-91C5-B917B80BAFB4}">
      <dgm:prSet/>
      <dgm:spPr/>
      <dgm:t>
        <a:bodyPr/>
        <a:lstStyle/>
        <a:p>
          <a:pPr rtl="0"/>
          <a:r>
            <a:rPr lang="ru-RU" smtClean="0"/>
            <a:t>круглый стол</a:t>
          </a:r>
          <a:endParaRPr lang="ru-RU"/>
        </a:p>
      </dgm:t>
    </dgm:pt>
    <dgm:pt modelId="{E29122DE-1595-4AB4-A2DE-60291E7D23BA}" type="parTrans" cxnId="{F06CD28A-EBEC-44C2-8A8D-74CC4E59988A}">
      <dgm:prSet/>
      <dgm:spPr/>
      <dgm:t>
        <a:bodyPr/>
        <a:lstStyle/>
        <a:p>
          <a:endParaRPr lang="ru-RU"/>
        </a:p>
      </dgm:t>
    </dgm:pt>
    <dgm:pt modelId="{E7A26AB4-062B-48E3-BEA8-BAF07BC2AE2C}" type="sibTrans" cxnId="{F06CD28A-EBEC-44C2-8A8D-74CC4E59988A}">
      <dgm:prSet/>
      <dgm:spPr/>
      <dgm:t>
        <a:bodyPr/>
        <a:lstStyle/>
        <a:p>
          <a:endParaRPr lang="ru-RU"/>
        </a:p>
      </dgm:t>
    </dgm:pt>
    <dgm:pt modelId="{B3668B08-11FD-4015-A0B0-AE7A4D66C2C2}">
      <dgm:prSet/>
      <dgm:spPr/>
      <dgm:t>
        <a:bodyPr/>
        <a:lstStyle/>
        <a:p>
          <a:pPr rtl="0"/>
          <a:r>
            <a:rPr lang="ru-RU" smtClean="0"/>
            <a:t>мастер-класс</a:t>
          </a:r>
          <a:endParaRPr lang="ru-RU"/>
        </a:p>
      </dgm:t>
    </dgm:pt>
    <dgm:pt modelId="{8CD24541-1CFD-4944-9EFB-D25A9B09D0C3}" type="parTrans" cxnId="{3A29F296-3A45-4D4D-B92E-A356E8C2DA6C}">
      <dgm:prSet/>
      <dgm:spPr/>
      <dgm:t>
        <a:bodyPr/>
        <a:lstStyle/>
        <a:p>
          <a:endParaRPr lang="ru-RU"/>
        </a:p>
      </dgm:t>
    </dgm:pt>
    <dgm:pt modelId="{B1638BDA-2DE4-4D61-A5F6-C55C263E5CB7}" type="sibTrans" cxnId="{3A29F296-3A45-4D4D-B92E-A356E8C2DA6C}">
      <dgm:prSet/>
      <dgm:spPr/>
      <dgm:t>
        <a:bodyPr/>
        <a:lstStyle/>
        <a:p>
          <a:endParaRPr lang="ru-RU"/>
        </a:p>
      </dgm:t>
    </dgm:pt>
    <dgm:pt modelId="{658038BA-2BE3-4B07-AA8A-F91F8D690DC0}" type="pres">
      <dgm:prSet presAssocID="{818CADBD-67F4-4336-99E4-8E04C8FF81C1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BA7DAE8E-E5E9-49B9-BA67-553BF775EDD1}" type="pres">
      <dgm:prSet presAssocID="{818CADBD-67F4-4336-99E4-8E04C8FF81C1}" presName="pyramid" presStyleLbl="node1" presStyleIdx="0" presStyleCn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BDEB352E-B5B4-4723-BA2D-F1D2855CFBB7}" type="pres">
      <dgm:prSet presAssocID="{818CADBD-67F4-4336-99E4-8E04C8FF81C1}" presName="theList" presStyleCnt="0"/>
      <dgm:spPr/>
    </dgm:pt>
    <dgm:pt modelId="{27869D77-038E-42B5-8B53-9E968C7C7CA9}" type="pres">
      <dgm:prSet presAssocID="{C5C91F50-42E1-4923-B9B1-98ADE878CFD3}" presName="aNode" presStyleLbl="fg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0138F0-824C-46F8-A911-AC1510AB3E6F}" type="pres">
      <dgm:prSet presAssocID="{C5C91F50-42E1-4923-B9B1-98ADE878CFD3}" presName="aSpace" presStyleCnt="0"/>
      <dgm:spPr/>
    </dgm:pt>
    <dgm:pt modelId="{5D8D4C3C-D32A-4EE5-A58B-68C0478D73C7}" type="pres">
      <dgm:prSet presAssocID="{2AB1662B-4159-4621-9E87-737724313971}" presName="aNode" presStyleLbl="fg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5E8A76-86A3-4C78-AD5D-1F8D101CC7B2}" type="pres">
      <dgm:prSet presAssocID="{2AB1662B-4159-4621-9E87-737724313971}" presName="aSpace" presStyleCnt="0"/>
      <dgm:spPr/>
    </dgm:pt>
    <dgm:pt modelId="{78BB2C45-13CF-4A99-AD0D-3D9A47E984D5}" type="pres">
      <dgm:prSet presAssocID="{68DBBCD8-C211-4417-A33F-B2993F015DBF}" presName="aNode" presStyleLbl="fg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D43F91-E01F-4ED4-999C-DE77AEF10A5D}" type="pres">
      <dgm:prSet presAssocID="{68DBBCD8-C211-4417-A33F-B2993F015DBF}" presName="aSpace" presStyleCnt="0"/>
      <dgm:spPr/>
    </dgm:pt>
    <dgm:pt modelId="{F3288CA9-D4FC-4FCF-A714-9912CA2FFAAA}" type="pres">
      <dgm:prSet presAssocID="{1D4EA126-E000-4252-A5AA-3E8815986381}" presName="aNode" presStyleLbl="fg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A276D7-2B2E-4BC8-941A-025A6EF0FC23}" type="pres">
      <dgm:prSet presAssocID="{1D4EA126-E000-4252-A5AA-3E8815986381}" presName="aSpace" presStyleCnt="0"/>
      <dgm:spPr/>
    </dgm:pt>
    <dgm:pt modelId="{A696A59C-EBA8-4C08-B385-08138BD0D562}" type="pres">
      <dgm:prSet presAssocID="{349CE886-F296-42BD-8C1A-659C13B1ED34}" presName="aNode" presStyleLbl="fg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C08470-65B1-4CB2-AAC5-417AF67DD867}" type="pres">
      <dgm:prSet presAssocID="{349CE886-F296-42BD-8C1A-659C13B1ED34}" presName="aSpace" presStyleCnt="0"/>
      <dgm:spPr/>
    </dgm:pt>
    <dgm:pt modelId="{331E5C98-ED72-4813-BF5C-E142C23297D3}" type="pres">
      <dgm:prSet presAssocID="{678A261D-46CD-45E0-901B-86B35D4F956F}" presName="aNode" presStyleLbl="fg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4F81EC-CD3F-446C-B1EC-96A620111EAA}" type="pres">
      <dgm:prSet presAssocID="{678A261D-46CD-45E0-901B-86B35D4F956F}" presName="aSpace" presStyleCnt="0"/>
      <dgm:spPr/>
    </dgm:pt>
    <dgm:pt modelId="{BD4BF854-AB73-41F8-A2E8-699B3952886C}" type="pres">
      <dgm:prSet presAssocID="{02448077-076F-4EE6-91C5-B917B80BAFB4}" presName="aNode" presStyleLbl="fg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7592DA-DE79-4E4D-BDED-D418B6C3D926}" type="pres">
      <dgm:prSet presAssocID="{02448077-076F-4EE6-91C5-B917B80BAFB4}" presName="aSpace" presStyleCnt="0"/>
      <dgm:spPr/>
    </dgm:pt>
    <dgm:pt modelId="{BE25CD29-3A88-4777-BBF5-3AF4EFD82910}" type="pres">
      <dgm:prSet presAssocID="{B3668B08-11FD-4015-A0B0-AE7A4D66C2C2}" presName="aNode" presStyleLbl="fg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525986-669C-477C-8768-01E1516A5109}" type="pres">
      <dgm:prSet presAssocID="{B3668B08-11FD-4015-A0B0-AE7A4D66C2C2}" presName="aSpace" presStyleCnt="0"/>
      <dgm:spPr/>
    </dgm:pt>
  </dgm:ptLst>
  <dgm:cxnLst>
    <dgm:cxn modelId="{4A762AFF-670E-4B5E-918D-35D0535E59EE}" srcId="{818CADBD-67F4-4336-99E4-8E04C8FF81C1}" destId="{2AB1662B-4159-4621-9E87-737724313971}" srcOrd="1" destOrd="0" parTransId="{03605530-E5F6-43D5-A5EF-AEF9985F1704}" sibTransId="{7B2931C6-E51B-4D8E-B1DA-F6389931B5D1}"/>
    <dgm:cxn modelId="{57AE7D60-2A63-4343-8ECF-AFE22E8D6AA0}" type="presOf" srcId="{1D4EA126-E000-4252-A5AA-3E8815986381}" destId="{F3288CA9-D4FC-4FCF-A714-9912CA2FFAAA}" srcOrd="0" destOrd="0" presId="urn:microsoft.com/office/officeart/2005/8/layout/pyramid2"/>
    <dgm:cxn modelId="{C52CCE71-1957-4174-B1F7-88651A7E1546}" type="presOf" srcId="{68DBBCD8-C211-4417-A33F-B2993F015DBF}" destId="{78BB2C45-13CF-4A99-AD0D-3D9A47E984D5}" srcOrd="0" destOrd="0" presId="urn:microsoft.com/office/officeart/2005/8/layout/pyramid2"/>
    <dgm:cxn modelId="{3A29F296-3A45-4D4D-B92E-A356E8C2DA6C}" srcId="{818CADBD-67F4-4336-99E4-8E04C8FF81C1}" destId="{B3668B08-11FD-4015-A0B0-AE7A4D66C2C2}" srcOrd="7" destOrd="0" parTransId="{8CD24541-1CFD-4944-9EFB-D25A9B09D0C3}" sibTransId="{B1638BDA-2DE4-4D61-A5F6-C55C263E5CB7}"/>
    <dgm:cxn modelId="{462D493E-A9F3-436D-A6F5-C8590D5160B4}" type="presOf" srcId="{02448077-076F-4EE6-91C5-B917B80BAFB4}" destId="{BD4BF854-AB73-41F8-A2E8-699B3952886C}" srcOrd="0" destOrd="0" presId="urn:microsoft.com/office/officeart/2005/8/layout/pyramid2"/>
    <dgm:cxn modelId="{65259E09-05E9-4C78-B86A-FCE8C20A8A69}" srcId="{818CADBD-67F4-4336-99E4-8E04C8FF81C1}" destId="{1D4EA126-E000-4252-A5AA-3E8815986381}" srcOrd="3" destOrd="0" parTransId="{14AC86BF-B70F-4B78-BB51-8FC9562C2522}" sibTransId="{17928CA5-8651-4EF3-A59E-8EE8840D89DC}"/>
    <dgm:cxn modelId="{2FDE0BCD-E128-4127-A11D-1D387A5426C5}" type="presOf" srcId="{349CE886-F296-42BD-8C1A-659C13B1ED34}" destId="{A696A59C-EBA8-4C08-B385-08138BD0D562}" srcOrd="0" destOrd="0" presId="urn:microsoft.com/office/officeart/2005/8/layout/pyramid2"/>
    <dgm:cxn modelId="{F06CD28A-EBEC-44C2-8A8D-74CC4E59988A}" srcId="{818CADBD-67F4-4336-99E4-8E04C8FF81C1}" destId="{02448077-076F-4EE6-91C5-B917B80BAFB4}" srcOrd="6" destOrd="0" parTransId="{E29122DE-1595-4AB4-A2DE-60291E7D23BA}" sibTransId="{E7A26AB4-062B-48E3-BEA8-BAF07BC2AE2C}"/>
    <dgm:cxn modelId="{47E032B7-5FB8-43D0-BF01-6BCD5E373F6F}" type="presOf" srcId="{678A261D-46CD-45E0-901B-86B35D4F956F}" destId="{331E5C98-ED72-4813-BF5C-E142C23297D3}" srcOrd="0" destOrd="0" presId="urn:microsoft.com/office/officeart/2005/8/layout/pyramid2"/>
    <dgm:cxn modelId="{31C7B76A-2122-4344-885D-3DB6E4C818AC}" type="presOf" srcId="{818CADBD-67F4-4336-99E4-8E04C8FF81C1}" destId="{658038BA-2BE3-4B07-AA8A-F91F8D690DC0}" srcOrd="0" destOrd="0" presId="urn:microsoft.com/office/officeart/2005/8/layout/pyramid2"/>
    <dgm:cxn modelId="{C2ADA121-6D58-41DC-8B99-7550DB5A2FC9}" type="presOf" srcId="{C5C91F50-42E1-4923-B9B1-98ADE878CFD3}" destId="{27869D77-038E-42B5-8B53-9E968C7C7CA9}" srcOrd="0" destOrd="0" presId="urn:microsoft.com/office/officeart/2005/8/layout/pyramid2"/>
    <dgm:cxn modelId="{3B8F9FFC-8A60-4324-836D-825009FAF202}" srcId="{818CADBD-67F4-4336-99E4-8E04C8FF81C1}" destId="{349CE886-F296-42BD-8C1A-659C13B1ED34}" srcOrd="4" destOrd="0" parTransId="{B08CCA17-6314-458B-8073-50DCC0804B51}" sibTransId="{ADBDCE9D-8699-472E-9778-0FA16EBA5665}"/>
    <dgm:cxn modelId="{7D3913B7-3437-4513-BB0E-1AB086B3AE7E}" srcId="{818CADBD-67F4-4336-99E4-8E04C8FF81C1}" destId="{C5C91F50-42E1-4923-B9B1-98ADE878CFD3}" srcOrd="0" destOrd="0" parTransId="{8BA887C9-2023-4CDD-8FEB-8FF2555A3938}" sibTransId="{38C0DE74-0437-4486-89F4-022962C18CB3}"/>
    <dgm:cxn modelId="{9E128B8D-F665-4186-AFC6-6407CCD4945A}" srcId="{818CADBD-67F4-4336-99E4-8E04C8FF81C1}" destId="{68DBBCD8-C211-4417-A33F-B2993F015DBF}" srcOrd="2" destOrd="0" parTransId="{91594A12-CDAD-4FE7-8F83-D18039A6B2AF}" sibTransId="{F7964F94-797B-4A07-80D8-0D23E0752EE0}"/>
    <dgm:cxn modelId="{613D44E9-FBC4-4B3B-81A6-E382C78816D7}" type="presOf" srcId="{2AB1662B-4159-4621-9E87-737724313971}" destId="{5D8D4C3C-D32A-4EE5-A58B-68C0478D73C7}" srcOrd="0" destOrd="0" presId="urn:microsoft.com/office/officeart/2005/8/layout/pyramid2"/>
    <dgm:cxn modelId="{7D7A2236-8EC5-4E0C-BEF3-A9A28FD23753}" type="presOf" srcId="{B3668B08-11FD-4015-A0B0-AE7A4D66C2C2}" destId="{BE25CD29-3A88-4777-BBF5-3AF4EFD82910}" srcOrd="0" destOrd="0" presId="urn:microsoft.com/office/officeart/2005/8/layout/pyramid2"/>
    <dgm:cxn modelId="{107FAA90-EEE0-435C-9135-679228C0F75E}" srcId="{818CADBD-67F4-4336-99E4-8E04C8FF81C1}" destId="{678A261D-46CD-45E0-901B-86B35D4F956F}" srcOrd="5" destOrd="0" parTransId="{A93C50B0-97B9-48BA-8127-97BE6112473E}" sibTransId="{FF77ECDE-4085-4DA8-81B4-73C2AD7B93CA}"/>
    <dgm:cxn modelId="{C0ECEFA9-0D07-4C0E-8D5E-7AAC11B9C2BE}" type="presParOf" srcId="{658038BA-2BE3-4B07-AA8A-F91F8D690DC0}" destId="{BA7DAE8E-E5E9-49B9-BA67-553BF775EDD1}" srcOrd="0" destOrd="0" presId="urn:microsoft.com/office/officeart/2005/8/layout/pyramid2"/>
    <dgm:cxn modelId="{7CE17215-E017-48E1-B71A-953DF527C7D8}" type="presParOf" srcId="{658038BA-2BE3-4B07-AA8A-F91F8D690DC0}" destId="{BDEB352E-B5B4-4723-BA2D-F1D2855CFBB7}" srcOrd="1" destOrd="0" presId="urn:microsoft.com/office/officeart/2005/8/layout/pyramid2"/>
    <dgm:cxn modelId="{036FEA02-002C-4892-B90E-7B4F4A9D3983}" type="presParOf" srcId="{BDEB352E-B5B4-4723-BA2D-F1D2855CFBB7}" destId="{27869D77-038E-42B5-8B53-9E968C7C7CA9}" srcOrd="0" destOrd="0" presId="urn:microsoft.com/office/officeart/2005/8/layout/pyramid2"/>
    <dgm:cxn modelId="{8C05D7F9-0742-4C3F-8E60-AA8A7C8A093C}" type="presParOf" srcId="{BDEB352E-B5B4-4723-BA2D-F1D2855CFBB7}" destId="{020138F0-824C-46F8-A911-AC1510AB3E6F}" srcOrd="1" destOrd="0" presId="urn:microsoft.com/office/officeart/2005/8/layout/pyramid2"/>
    <dgm:cxn modelId="{8D54710E-3DDF-4892-8738-2576396A75CC}" type="presParOf" srcId="{BDEB352E-B5B4-4723-BA2D-F1D2855CFBB7}" destId="{5D8D4C3C-D32A-4EE5-A58B-68C0478D73C7}" srcOrd="2" destOrd="0" presId="urn:microsoft.com/office/officeart/2005/8/layout/pyramid2"/>
    <dgm:cxn modelId="{9961862B-856F-4D17-820A-DCC3195E69D8}" type="presParOf" srcId="{BDEB352E-B5B4-4723-BA2D-F1D2855CFBB7}" destId="{605E8A76-86A3-4C78-AD5D-1F8D101CC7B2}" srcOrd="3" destOrd="0" presId="urn:microsoft.com/office/officeart/2005/8/layout/pyramid2"/>
    <dgm:cxn modelId="{FE860336-DABE-48ED-9B6A-94D34CED314C}" type="presParOf" srcId="{BDEB352E-B5B4-4723-BA2D-F1D2855CFBB7}" destId="{78BB2C45-13CF-4A99-AD0D-3D9A47E984D5}" srcOrd="4" destOrd="0" presId="urn:microsoft.com/office/officeart/2005/8/layout/pyramid2"/>
    <dgm:cxn modelId="{5B0AEEDA-E481-4835-AB23-99DFE4B9C162}" type="presParOf" srcId="{BDEB352E-B5B4-4723-BA2D-F1D2855CFBB7}" destId="{38D43F91-E01F-4ED4-999C-DE77AEF10A5D}" srcOrd="5" destOrd="0" presId="urn:microsoft.com/office/officeart/2005/8/layout/pyramid2"/>
    <dgm:cxn modelId="{00A9EDE7-E544-4B3E-9E49-2E858E7A1A74}" type="presParOf" srcId="{BDEB352E-B5B4-4723-BA2D-F1D2855CFBB7}" destId="{F3288CA9-D4FC-4FCF-A714-9912CA2FFAAA}" srcOrd="6" destOrd="0" presId="urn:microsoft.com/office/officeart/2005/8/layout/pyramid2"/>
    <dgm:cxn modelId="{4048B12E-2E9D-4194-971D-4705C321EFB8}" type="presParOf" srcId="{BDEB352E-B5B4-4723-BA2D-F1D2855CFBB7}" destId="{63A276D7-2B2E-4BC8-941A-025A6EF0FC23}" srcOrd="7" destOrd="0" presId="urn:microsoft.com/office/officeart/2005/8/layout/pyramid2"/>
    <dgm:cxn modelId="{292DC4C9-675B-41D7-971E-EB2F5E7CF0B9}" type="presParOf" srcId="{BDEB352E-B5B4-4723-BA2D-F1D2855CFBB7}" destId="{A696A59C-EBA8-4C08-B385-08138BD0D562}" srcOrd="8" destOrd="0" presId="urn:microsoft.com/office/officeart/2005/8/layout/pyramid2"/>
    <dgm:cxn modelId="{7250AA5A-EA20-41E7-B5BE-6B1F48072095}" type="presParOf" srcId="{BDEB352E-B5B4-4723-BA2D-F1D2855CFBB7}" destId="{98C08470-65B1-4CB2-AAC5-417AF67DD867}" srcOrd="9" destOrd="0" presId="urn:microsoft.com/office/officeart/2005/8/layout/pyramid2"/>
    <dgm:cxn modelId="{278EE1C4-6BB2-430F-9EC8-45DD02D6EC8C}" type="presParOf" srcId="{BDEB352E-B5B4-4723-BA2D-F1D2855CFBB7}" destId="{331E5C98-ED72-4813-BF5C-E142C23297D3}" srcOrd="10" destOrd="0" presId="urn:microsoft.com/office/officeart/2005/8/layout/pyramid2"/>
    <dgm:cxn modelId="{68EC4ADF-F43B-4743-AFC7-E434A7297ED1}" type="presParOf" srcId="{BDEB352E-B5B4-4723-BA2D-F1D2855CFBB7}" destId="{744F81EC-CD3F-446C-B1EC-96A620111EAA}" srcOrd="11" destOrd="0" presId="urn:microsoft.com/office/officeart/2005/8/layout/pyramid2"/>
    <dgm:cxn modelId="{1DF07B70-6298-4B89-9699-F1B5CF0CBE30}" type="presParOf" srcId="{BDEB352E-B5B4-4723-BA2D-F1D2855CFBB7}" destId="{BD4BF854-AB73-41F8-A2E8-699B3952886C}" srcOrd="12" destOrd="0" presId="urn:microsoft.com/office/officeart/2005/8/layout/pyramid2"/>
    <dgm:cxn modelId="{533EE928-CE38-4581-B971-185CB403FB5E}" type="presParOf" srcId="{BDEB352E-B5B4-4723-BA2D-F1D2855CFBB7}" destId="{F37592DA-DE79-4E4D-BDED-D418B6C3D926}" srcOrd="13" destOrd="0" presId="urn:microsoft.com/office/officeart/2005/8/layout/pyramid2"/>
    <dgm:cxn modelId="{C21B1DAD-C04B-4D23-AE26-2D2DE63AF575}" type="presParOf" srcId="{BDEB352E-B5B4-4723-BA2D-F1D2855CFBB7}" destId="{BE25CD29-3A88-4777-BBF5-3AF4EFD82910}" srcOrd="14" destOrd="0" presId="urn:microsoft.com/office/officeart/2005/8/layout/pyramid2"/>
    <dgm:cxn modelId="{D6C20576-3163-4AEC-AAE4-31827AC651CC}" type="presParOf" srcId="{BDEB352E-B5B4-4723-BA2D-F1D2855CFBB7}" destId="{97525986-669C-477C-8768-01E1516A5109}" srcOrd="1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DD8C21-5B66-4E5F-9292-D1B30A041C2E}">
      <dsp:nvSpPr>
        <dsp:cNvPr id="0" name=""/>
        <dsp:cNvSpPr/>
      </dsp:nvSpPr>
      <dsp:spPr>
        <a:xfrm>
          <a:off x="0" y="0"/>
          <a:ext cx="4527504" cy="452750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084B14-8DF4-4E56-A1FA-D6E8C3F13580}">
      <dsp:nvSpPr>
        <dsp:cNvPr id="0" name=""/>
        <dsp:cNvSpPr/>
      </dsp:nvSpPr>
      <dsp:spPr>
        <a:xfrm>
          <a:off x="2263752" y="0"/>
          <a:ext cx="6171524" cy="45275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Изучение специфики профессиональной ориентации в начальной школе</a:t>
          </a:r>
          <a:endParaRPr lang="ru-RU" sz="2000" kern="1200" dirty="0"/>
        </a:p>
      </dsp:txBody>
      <dsp:txXfrm>
        <a:off x="2263752" y="0"/>
        <a:ext cx="6171524" cy="962094"/>
      </dsp:txXfrm>
    </dsp:sp>
    <dsp:sp modelId="{62303B98-FB94-4D14-8859-6299A9E3246C}">
      <dsp:nvSpPr>
        <dsp:cNvPr id="0" name=""/>
        <dsp:cNvSpPr/>
      </dsp:nvSpPr>
      <dsp:spPr>
        <a:xfrm>
          <a:off x="594235" y="962094"/>
          <a:ext cx="3339034" cy="33390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1E1CC9-3A18-43C4-93BF-3E67505633C9}">
      <dsp:nvSpPr>
        <dsp:cNvPr id="0" name=""/>
        <dsp:cNvSpPr/>
      </dsp:nvSpPr>
      <dsp:spPr>
        <a:xfrm>
          <a:off x="2263752" y="962094"/>
          <a:ext cx="6171524" cy="33390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Выявление особенностей пропедевтического этапа профессионального самоопределения обучающихся </a:t>
          </a:r>
          <a:endParaRPr lang="ru-RU" sz="2000" kern="1200" dirty="0"/>
        </a:p>
      </dsp:txBody>
      <dsp:txXfrm>
        <a:off x="2263752" y="962094"/>
        <a:ext cx="6171524" cy="962094"/>
      </dsp:txXfrm>
    </dsp:sp>
    <dsp:sp modelId="{1B373112-F896-4A2F-AFC1-30AF4CB54E67}">
      <dsp:nvSpPr>
        <dsp:cNvPr id="0" name=""/>
        <dsp:cNvSpPr/>
      </dsp:nvSpPr>
      <dsp:spPr>
        <a:xfrm>
          <a:off x="1188470" y="1924189"/>
          <a:ext cx="2150564" cy="21505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3F79DF-268D-46BA-8ABC-B70D0910E8BF}">
      <dsp:nvSpPr>
        <dsp:cNvPr id="0" name=""/>
        <dsp:cNvSpPr/>
      </dsp:nvSpPr>
      <dsp:spPr>
        <a:xfrm>
          <a:off x="2263752" y="1924189"/>
          <a:ext cx="6171524" cy="21505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Овладение педагогическими технологиями профессиональной ориентации младших школьников </a:t>
          </a:r>
          <a:endParaRPr lang="ru-RU" sz="2000" kern="1200" dirty="0"/>
        </a:p>
      </dsp:txBody>
      <dsp:txXfrm>
        <a:off x="2263752" y="1924189"/>
        <a:ext cx="6171524" cy="962094"/>
      </dsp:txXfrm>
    </dsp:sp>
    <dsp:sp modelId="{BEA6A1F8-0A20-48C1-B420-21AF175EDBA9}">
      <dsp:nvSpPr>
        <dsp:cNvPr id="0" name=""/>
        <dsp:cNvSpPr/>
      </dsp:nvSpPr>
      <dsp:spPr>
        <a:xfrm>
          <a:off x="1782705" y="2886284"/>
          <a:ext cx="962094" cy="9620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81F9AF-0895-4608-9B4E-759FA028BB5A}">
      <dsp:nvSpPr>
        <dsp:cNvPr id="0" name=""/>
        <dsp:cNvSpPr/>
      </dsp:nvSpPr>
      <dsp:spPr>
        <a:xfrm>
          <a:off x="2263752" y="2886284"/>
          <a:ext cx="6171524" cy="9620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Освоение форм и методов организации внеурочной деятельности профориентационной направленности</a:t>
          </a:r>
          <a:endParaRPr lang="ru-RU" sz="2000" kern="1200" dirty="0"/>
        </a:p>
      </dsp:txBody>
      <dsp:txXfrm>
        <a:off x="2263752" y="2886284"/>
        <a:ext cx="6171524" cy="962094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E75B5EA-E7F8-4130-948D-8A713B47B5E2}">
      <dsp:nvSpPr>
        <dsp:cNvPr id="0" name=""/>
        <dsp:cNvSpPr/>
      </dsp:nvSpPr>
      <dsp:spPr>
        <a:xfrm>
          <a:off x="0" y="393541"/>
          <a:ext cx="8424936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391ED0-539F-44C9-97CF-D7D3934AF0BB}">
      <dsp:nvSpPr>
        <dsp:cNvPr id="0" name=""/>
        <dsp:cNvSpPr/>
      </dsp:nvSpPr>
      <dsp:spPr>
        <a:xfrm>
          <a:off x="421246" y="9781"/>
          <a:ext cx="589745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мотивационно-ценностный</a:t>
          </a:r>
          <a:endParaRPr lang="ru-RU" sz="2800" kern="1200"/>
        </a:p>
      </dsp:txBody>
      <dsp:txXfrm>
        <a:off x="421246" y="9781"/>
        <a:ext cx="5897455" cy="767520"/>
      </dsp:txXfrm>
    </dsp:sp>
    <dsp:sp modelId="{28722B0D-D595-4FFC-BF10-AF04F1323433}">
      <dsp:nvSpPr>
        <dsp:cNvPr id="0" name=""/>
        <dsp:cNvSpPr/>
      </dsp:nvSpPr>
      <dsp:spPr>
        <a:xfrm>
          <a:off x="0" y="1572901"/>
          <a:ext cx="8424936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4E8C25-1520-4F35-8D91-EA1AD17FFE97}">
      <dsp:nvSpPr>
        <dsp:cNvPr id="0" name=""/>
        <dsp:cNvSpPr/>
      </dsp:nvSpPr>
      <dsp:spPr>
        <a:xfrm>
          <a:off x="421246" y="1189141"/>
          <a:ext cx="589745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содержательно-технологический</a:t>
          </a:r>
          <a:endParaRPr lang="ru-RU" sz="2800" kern="1200" dirty="0"/>
        </a:p>
      </dsp:txBody>
      <dsp:txXfrm>
        <a:off x="421246" y="1189141"/>
        <a:ext cx="5897455" cy="767520"/>
      </dsp:txXfrm>
    </dsp:sp>
    <dsp:sp modelId="{A3C4B47D-DAD1-42D2-89B8-3FEF6A269D44}">
      <dsp:nvSpPr>
        <dsp:cNvPr id="0" name=""/>
        <dsp:cNvSpPr/>
      </dsp:nvSpPr>
      <dsp:spPr>
        <a:xfrm>
          <a:off x="0" y="2752261"/>
          <a:ext cx="8424936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E5F650-4D95-47CC-B529-52BCBA6BD258}">
      <dsp:nvSpPr>
        <dsp:cNvPr id="0" name=""/>
        <dsp:cNvSpPr/>
      </dsp:nvSpPr>
      <dsp:spPr>
        <a:xfrm>
          <a:off x="421246" y="2368501"/>
          <a:ext cx="5897455" cy="7675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910" tIns="0" rIns="222910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rPr>
            <a:t>рефлексивно-оценочный</a:t>
          </a:r>
          <a:endParaRPr lang="ru-RU" sz="2800" kern="1200"/>
        </a:p>
      </dsp:txBody>
      <dsp:txXfrm>
        <a:off x="421246" y="2368501"/>
        <a:ext cx="5897455" cy="76752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9D02C31-AD48-4021-9284-AC1CD3ADA206}">
      <dsp:nvSpPr>
        <dsp:cNvPr id="0" name=""/>
        <dsp:cNvSpPr/>
      </dsp:nvSpPr>
      <dsp:spPr>
        <a:xfrm>
          <a:off x="-9" y="327172"/>
          <a:ext cx="8356724" cy="3378102"/>
        </a:xfrm>
        <a:prstGeom prst="triangl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93F39D-CACC-4497-8760-E82E7B305237}">
      <dsp:nvSpPr>
        <dsp:cNvPr id="0" name=""/>
        <dsp:cNvSpPr/>
      </dsp:nvSpPr>
      <dsp:spPr>
        <a:xfrm>
          <a:off x="4178352" y="405410"/>
          <a:ext cx="2621091" cy="95455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smtClean="0"/>
            <a:t>Ориентационный</a:t>
          </a:r>
          <a:endParaRPr lang="ru-RU" sz="2200" kern="1200"/>
        </a:p>
      </dsp:txBody>
      <dsp:txXfrm>
        <a:off x="4178352" y="405410"/>
        <a:ext cx="2621091" cy="954556"/>
      </dsp:txXfrm>
    </dsp:sp>
    <dsp:sp modelId="{1EBA5211-D426-4AA6-A01E-4058083B817F}">
      <dsp:nvSpPr>
        <dsp:cNvPr id="0" name=""/>
        <dsp:cNvSpPr/>
      </dsp:nvSpPr>
      <dsp:spPr>
        <a:xfrm>
          <a:off x="4178352" y="1479286"/>
          <a:ext cx="2621091" cy="95455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smtClean="0"/>
            <a:t>Технологический</a:t>
          </a:r>
          <a:endParaRPr lang="ru-RU" sz="2200" kern="1200"/>
        </a:p>
      </dsp:txBody>
      <dsp:txXfrm>
        <a:off x="4178352" y="1479286"/>
        <a:ext cx="2621091" cy="954556"/>
      </dsp:txXfrm>
    </dsp:sp>
    <dsp:sp modelId="{69AEC691-6B49-4C21-AA7A-E23F542E58C6}">
      <dsp:nvSpPr>
        <dsp:cNvPr id="0" name=""/>
        <dsp:cNvSpPr/>
      </dsp:nvSpPr>
      <dsp:spPr>
        <a:xfrm>
          <a:off x="4178352" y="2553161"/>
          <a:ext cx="2621091" cy="95455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kern="1200" smtClean="0"/>
            <a:t>Рефлексивный </a:t>
          </a:r>
          <a:endParaRPr lang="ru-RU" sz="2200" kern="1200"/>
        </a:p>
      </dsp:txBody>
      <dsp:txXfrm>
        <a:off x="4178352" y="2553161"/>
        <a:ext cx="2621091" cy="954556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C2E0E0-576A-4A68-80BF-DEE9CA35CCC1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DC5FFF-2C45-45A9-AD9A-2EC737F8A4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54665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66667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8894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последнее десятилетние получила развитие и поддержку государства проблема профессионального самоопределения российских школьников. Президент России Владимир Путин в ходе Прямой линии 16 апреля 2015 года заявил, что профориентацией молодежи следует заниматься на самой ранней стадии, ещё в школе. О проблеме профессионального самоопределения Глава государства размышлял в Послании Федеральному собранию (декабрь 2013 г.). На заседании Госсовета по вопросам образования в России 23 декабря 2015 года В. В. Путин обратил внимание на значение профессиональной ориентации в профессиональной подготовке школьников.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Представляется актуальным создание условий для подготовки будущих педагогов к профориентационной работе с обучающимися. Федеральный государственный образовательный стандарт высшего образования по направлению 44.03.01 Педагогическое образование предполагает, что выпускник будет обладать «способностью осуществлять педагогическое сопровождение социализации и профессионального самоопределения» (ПК-5).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настоящее время накоплен достаточно большой объём психолого-педагогических и методических знаний по профессиональной ориентации, однако вопросы подготовки будущего учителя к профориентационной работе с младшими школьниками до настоящего времени не получили должного теоретического обоснования.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Поэтому в практике формирования готовности будущего учителя к профориентационной работе с младшими школьниками обнаруживается противоречие между существующей системой психолого-педагогической и методической подготовки будущего учителя и объективной необходимостью интеграции этих наук для формирования способности студентов к педагогическому сопровождению профессионального самоопределения обучающихся.</a:t>
            </a:r>
          </a:p>
          <a:p>
            <a:endParaRPr lang="ru-RU" dirty="0" smtClean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28643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Решение названного противоречия разработчики основной образовательной программы профиля «Начальное образование» Новокузнецкого института (филиала) КемГУ связывают с введением дисциплины по выбору «Профессиональная ориентация младших школьников», в ходе изучения которой студенты узнают специфику профессиональной ориентации в начальной школе, особенности пропедевтического этапа профессионального самоопределения обучающихся, овладевают педагогическими технологиями профессиональной ориентации младших школьников, осваивают формы и методы организации внеурочной деятельности профориентационной направленности.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13036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Подготовка будущего учителя к профориентационной работе с младшими школьниками определяется нами как процесс и результат освоения студентом опыта инновационной профориентационной деятельности, становления на его основе системы личностных и профессиональных качеств, наличие и степень сформированности которых обеспечивают результативность решения задач пропедевтического этапа профессионального самоопределения младших школьников:</a:t>
            </a:r>
          </a:p>
          <a:p>
            <a:pPr lvl="0" fontAlgn="base"/>
            <a:r>
              <a:rPr lang="ru-RU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развивать нравственное отношение, интерес к профессиональному труду, основанные на практической вовлеченности учащихся в различные виды познавательной, игровой, общественно полезной, досуговой деятельности;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побуждать школьников к выработке индивидуальных способов собственной деятельности, самооценке, приобретению опыта общения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3830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48491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Структура готовности будущего учителя к профориентационной работе с младшими школьниками включает компоненты: мотивационно-ценностный, содержательно-технологический и рефлексивно-оценочный. Содержание каждого компонента готовности включает опыт деятельности (знания, умения, навыки и положительное отношение к определенному виду деятельности) и качества, которые определяют сформированность готовности студента к исследуемому направлению педагогической деятельности в начальной школе.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Между выделенными компонентами существует, на наш взгляд, опосредованная связь через категорию «отношение». Наличие знаний, умений и навыков само по себе не может оказывать прямого влияния на формирование личностных и профессиональных качеств субъекта деятельности. Именно положительное отношение к профессиональной деятельности делает её субъективно значимой для личности. Данное условие усиливает личностную активность, направляя ее на процессы саморазвития и формирования качеств личности. Цельность компонента готовности будущего учителя к профориентационной деятельности младших школьников в том, что в результате личностного саморазвития происходит обогащение опыта деятельности. </a:t>
            </a: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09709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Ориентировочный этап направлен на формирование мотивационно-ценностного компонента готовности будущего учителя к профориентационной работе с младшими школьниками. Важно, чтобы студенты осознали важность приобретения профориентационных знаний и умений для работы с младшими школьниками, получили представления об основных особенностях работы по развитию интереса младших школьников к познанию мира труда и профессий.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Технологический этап связан с формированием содержательно-технологического компонента готовности будущего учителя к профориентационной работе с младшими школьниками и включает освоение профориентационных возможностей содержания начального образования, изучение особенностей внеурочной деятельности профориентационной направленности, разработке профориентационной составляющей уроков в начальной школе, проектирование и проведение занятий внеурочной деятельности по нашему авторскому курсу «Путешествие в мир профессий».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Рефлексивный этап посвящен формированию рефлексивно-оценочного компонента готовности будущего учителя к профориентационной работе с младшими школьниками. На данном этапе студенты учатся анализировать практико-ориентированные педагогические задачи, применяя освоенные профориентационные знания. Продемонстрируем на примере педагогической задачи. В первом классе проводится игра «Кольцо профессий».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Каждая группа первоклассников по очереди называет персонажа, имеющего профессию, например, милиционер дядя Степа, воспитательница фрекен Бок и др. Время для обдумывания – 5 секунд. Если команда не дает ответа, то она выбывает из игры. Побеждает команда, назвавшая героя последней.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Задания студентам: 1) сформулируйте цель и задачи игры;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2) назовите три формы внеурочной работы, в ходе которых целесообразно проведение данной игры;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3) опираясь на знание возрастных особенностей младших школьников, выявите особенности профессиональной ориентации в начальной школе.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710530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каждом этапе формирования готовности будущего учителя к профориентационной работе с младшими школьниками предусмотрена адекватная цели, содержанию и особенностям младших школьников система средств, для построения которой выделено системообразующее основание. Таким основанием являются формы и методы интерактивного обучения, задачами которого являются: 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пробуждение у студентов интереса к изучению современного состояния проблемы профессионального самоопределения;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продуктивное усвоение учебного материала;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самостоятельный поиск будущими учителями путей и вариантов решения поставленной учебной задачи (выбор одного из предложенных вариантов или нахождение собственного варианта и обоснование решения); у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становление воздействия между студентами, освоение способов работы в команде, проявления терпимости к любой точке зрения.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49059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Интерактивное обучение на каждом этапе формирования готовности будущего учителя к профориентационной работе с младшими школьниками этапе приобретает свою специфику. На ориентировочном этапе – форма активного обучения, на технологическом этапе – способ освоения технологий профориентационной деятельности в начальной школе, отработки умений и навыков в ходе имитации педагогической деятельности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профориентационного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содержания, на рефлексивном этапе – способ оценивания приобретенных компетенций.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12369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Интерактивное обучение предусматривает освоение разнообразных интерактивных 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форм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деловая учебная игра, ролевая игра, психологический тренинг, анализ конкретных ситуаций (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case-study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групповые дискуссии, мозговой штурм, методы кооперативного обучения, круглый стол, мастер-класс, и другие.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912598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Так, на занятии «Внеурочная деятельность младших школьников профориентационной направленности» студенты были включены в проведенный нами мастер-класс по освоению методики организации и проведения профориентационных мини-проб по курсу «Путешествие в мир профессий» для школьников 3 – 4 классов [1].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После завершения мастер-класса студенты оценили его по пятибалльной шкале по каждому критерию качества подготовки и проведения:</a:t>
            </a:r>
          </a:p>
          <a:p>
            <a:pPr lvl="0"/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презентативность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(выраженность инновационной идеи, уровень её представленности, культура презентации идеи, популярность идеи в педагогике, методике и практике начального образования); 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эксклюзивность (индивидуальность, масштаб и уровень реализации идей, выбор, полнота и оригинальность решения инновационных идей);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(актуальность содержания и приемов обучения, наличие нестандартных идеей, соответствующих тенденциям современного образования, способность к методическому и к научному обобщению опыта);</a:t>
            </a:r>
          </a:p>
          <a:p>
            <a:pPr lvl="0"/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мотивированность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(наличие приёмов и условий мотивации, включения каждого в активную творческую деятельность по созданию нового продукта); 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оптимальность (достаточность используемых средств на занятии, их сочетание, связь с целью, промежуточным и конечным результатом).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результативность (умение адекватно проанализировать результаты своей деятельности, полученный результат для каждого участника мастер-класса: Каков эффект развития? Что это даёт конкретно участникам?). 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технологичность (четкий алгоритм занятия (фазы, этапы, процедуры), наличие оригинальных приёмов актуализации,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проблематизации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(«разрыва»), приемов поиска и открытия, удивления, озарения, рефлексии, самоанализа, </a:t>
            </a:r>
            <a:r>
              <a:rPr lang="ru-RU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самокоррекции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</a:t>
            </a:r>
          </a:p>
          <a:p>
            <a:pPr lvl="0"/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артистичность (педагогическая харизма, способность к импровизации, степень воздействия на аудиторию, степень готовности к распространению и популяризации своего опыта).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Применение разнообразных интерактивных форм, адекватных содержанию курса, позволяет ориентироваться на личность будущего учителя начальной школы. Деятельность студентов активизируется постановкой проблемных ситуаций, выявлением противоречий между требованиями к профориентационной работе на современном этапе и её состоянием в начальной школе. Таким образом, специфика подготовки будущих учителей к профориентационной работе с младшими школьниками обусловлена особенностями её отдельных компонентов формирования готовности, целостностью и взаимопроникновением этапов.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24268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DC5FFF-2C45-45A9-AD9A-2EC737F8A467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16668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E61FCFC-F077-431F-A731-627A95169AAB}" type="datetimeFigureOut">
              <a:rPr lang="ru-RU" smtClean="0"/>
              <a:pPr/>
              <a:t>27.03.2017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F76A064-7DDB-493D-A140-1CE11F1530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667561"/>
            <a:ext cx="7920880" cy="2903636"/>
          </a:xfrm>
        </p:spPr>
        <p:txBody>
          <a:bodyPr>
            <a:noAutofit/>
          </a:bodyPr>
          <a:lstStyle/>
          <a:p>
            <a:r>
              <a:rPr lang="ru-RU" sz="3600" b="1" cap="all" dirty="0">
                <a:solidFill>
                  <a:schemeClr val="accent6">
                    <a:lumMod val="50000"/>
                  </a:schemeClr>
                </a:solidFill>
              </a:rPr>
              <a:t>Подготовка будущих педагогов к профориентационной работе</a:t>
            </a:r>
            <a:br>
              <a:rPr lang="ru-RU" sz="3600" b="1" cap="all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600" b="1" cap="all" dirty="0">
                <a:solidFill>
                  <a:schemeClr val="accent6">
                    <a:lumMod val="50000"/>
                  </a:schemeClr>
                </a:solidFill>
              </a:rPr>
              <a:t>с младшими школьниками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149080"/>
            <a:ext cx="7304856" cy="1584175"/>
          </a:xfrm>
        </p:spPr>
        <p:txBody>
          <a:bodyPr>
            <a:normAutofit fontScale="77500" lnSpcReduction="20000"/>
          </a:bodyPr>
          <a:lstStyle/>
          <a:p>
            <a:r>
              <a:rPr lang="ru-RU" sz="2800" b="1" dirty="0" err="1">
                <a:solidFill>
                  <a:schemeClr val="accent6">
                    <a:lumMod val="50000"/>
                  </a:schemeClr>
                </a:solidFill>
              </a:rPr>
              <a:t>Елькина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</a:rPr>
              <a:t> Ольга Юрьевна, </a:t>
            </a:r>
          </a:p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д-р </a:t>
            </a:r>
            <a:r>
              <a:rPr lang="ru-RU" sz="2800" dirty="0" err="1">
                <a:solidFill>
                  <a:schemeClr val="accent6">
                    <a:lumMod val="50000"/>
                  </a:schemeClr>
                </a:solidFill>
              </a:rPr>
              <a:t>пед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. наук, профессор,</a:t>
            </a:r>
          </a:p>
          <a:p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зам. директора – руководитель Центра педагогического образования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НФИ 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КемГУ, профессор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РА О</a:t>
            </a: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31" y="260648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6682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991592"/>
            <a:ext cx="8568951" cy="4461743"/>
          </a:xfrm>
        </p:spPr>
        <p:txBody>
          <a:bodyPr>
            <a:noAutofit/>
          </a:bodyPr>
          <a:lstStyle/>
          <a:p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Значимость проблемы подготовки учащейся молодёжи к профессиональному самоопределению подчёркивается в Государственной программе РФ «Развитие образования на 2013 – 2020 годы», плане деятельности на 2013 – 2018 годы </a:t>
            </a:r>
            <a:r>
              <a:rPr lang="ru-RU" sz="3600" b="1" dirty="0" err="1">
                <a:solidFill>
                  <a:schemeClr val="accent6">
                    <a:lumMod val="50000"/>
                  </a:schemeClr>
                </a:solidFill>
              </a:rPr>
              <a:t>Минобрнауки</a:t>
            </a:r>
            <a:r>
              <a:rPr lang="ru-RU" sz="3600" b="1" dirty="0">
                <a:solidFill>
                  <a:schemeClr val="accent6">
                    <a:lumMod val="50000"/>
                  </a:schemeClr>
                </a:solidFill>
              </a:rPr>
              <a:t> РФ.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Государственная 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программа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РФ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2421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9" y="1991593"/>
            <a:ext cx="8003230" cy="4533750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 … профориентацией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молодежи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следует заниматься на самой ранней стадии, ещё в школе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.» </a:t>
            </a:r>
          </a:p>
          <a:p>
            <a:pPr marL="0" indent="0" algn="r">
              <a:buNone/>
            </a:pP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Прямая линия </a:t>
            </a: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 апреля 2015 </a:t>
            </a: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</a:p>
          <a:p>
            <a:pPr marL="0" indent="0" algn="r">
              <a:buNone/>
            </a:pP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Выпускник должен обладать «способностью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осуществлять педагогическое сопровождение социализации и профессионального самоопределения» (ПК-5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ru-RU" sz="1800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Федеральный государственный образовательный стандарт высшего образования по направлению 44.03.01 Педагогическое образование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4472" y="338328"/>
            <a:ext cx="6632327" cy="125272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Социальный 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и государственный зака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з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53691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39682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1" y="1700808"/>
            <a:ext cx="8640960" cy="4968552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>
              <a:spcBef>
                <a:spcPts val="0"/>
              </a:spcBef>
            </a:pPr>
            <a:endParaRPr lang="ru-RU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4472" y="338328"/>
            <a:ext cx="6632327" cy="125272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</a:rPr>
              <a:t>Дисциплина по выбору «Профессиональная </a:t>
            </a:r>
            <a:r>
              <a:rPr lang="ru-RU" sz="3200" b="1" dirty="0">
                <a:solidFill>
                  <a:schemeClr val="tx1"/>
                </a:solidFill>
              </a:rPr>
              <a:t>ориентация младших школьников</a:t>
            </a:r>
            <a:r>
              <a:rPr lang="ru-RU" sz="3200" b="1" dirty="0" smtClean="0">
                <a:solidFill>
                  <a:schemeClr val="tx1"/>
                </a:solidFill>
              </a:rPr>
              <a:t>»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3839355764"/>
              </p:ext>
            </p:extLst>
          </p:nvPr>
        </p:nvGraphicFramePr>
        <p:xfrm>
          <a:off x="251521" y="1997839"/>
          <a:ext cx="8435277" cy="45275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372421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3728" y="2492896"/>
            <a:ext cx="6552728" cy="396043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процесс и результат освоения студентом опыта инновационной профориентационной деятельности, становления на его основе системы личностных и профессиональных качеств, наличие и степень сформированности которых обеспечивают результативность решения задач пропедевтического этапа профессионального самоопределения младших </a:t>
            </a:r>
            <a:r>
              <a:rPr lang="ru-RU" sz="2800" dirty="0" smtClean="0">
                <a:solidFill>
                  <a:schemeClr val="tx1"/>
                </a:solidFill>
              </a:rPr>
              <a:t>школьников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ru-RU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6347048" cy="1514384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Подготовка будущего учителя к профориентационной работе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с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младшими школьниками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83" y="4808462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136" y="188641"/>
            <a:ext cx="3690869" cy="2880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2421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Скругленный прямоугольник 44"/>
          <p:cNvSpPr/>
          <p:nvPr/>
        </p:nvSpPr>
        <p:spPr>
          <a:xfrm>
            <a:off x="539750" y="333374"/>
            <a:ext cx="6336506" cy="15114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fontAlgn="base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развивать нравственное отношение, интерес к профессиональному труду, основанные на практической вовлеченности учащихся в различные виды познавательной, игровой, общественно полезной, досуговой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</a:rPr>
              <a:t>деятельности</a:t>
            </a:r>
            <a:endParaRPr lang="ru-RU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9" name="Номер слайда 6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4C1C34-B736-4544-8DDD-FE1CA193A98A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7" name="AutoShape 33"/>
          <p:cNvSpPr>
            <a:spLocks noChangeArrowheads="1"/>
          </p:cNvSpPr>
          <p:nvPr/>
        </p:nvSpPr>
        <p:spPr bwMode="auto">
          <a:xfrm>
            <a:off x="250825" y="2636838"/>
            <a:ext cx="3816350" cy="360045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З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адачи </a:t>
            </a:r>
            <a:r>
              <a:rPr lang="ru-RU" sz="2800" b="1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пропедевтического этапа профессионального самоопределения младших </a:t>
            </a:r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школьников</a:t>
            </a:r>
            <a:endParaRPr lang="ru-RU" sz="2800" b="1" dirty="0">
              <a:solidFill>
                <a:schemeClr val="accent6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 rot="18738380">
            <a:off x="2299182" y="2103326"/>
            <a:ext cx="863600" cy="3603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046736" y="3044298"/>
            <a:ext cx="3816226" cy="28329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побуждать школьников к выработке индивидуальных способов собственной деятельности, самооценке, приобретению опыта общения </a:t>
            </a:r>
          </a:p>
        </p:txBody>
      </p:sp>
      <p:sp>
        <p:nvSpPr>
          <p:cNvPr id="10" name="Стрелка вправо 9"/>
          <p:cNvSpPr/>
          <p:nvPr/>
        </p:nvSpPr>
        <p:spPr>
          <a:xfrm rot="596094">
            <a:off x="4178244" y="3573462"/>
            <a:ext cx="863600" cy="3603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007" y="333374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194116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692696"/>
            <a:ext cx="72728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/>
              <a:t>Структура готовности </a:t>
            </a:r>
            <a:endParaRPr lang="ru-RU" sz="3200" b="1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/>
              <a:t>будущего </a:t>
            </a:r>
            <a:r>
              <a:rPr lang="ru-RU" sz="3200" b="1" dirty="0"/>
              <a:t>учителя </a:t>
            </a:r>
            <a:endParaRPr lang="ru-RU" sz="3200" b="1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/>
              <a:t>к </a:t>
            </a:r>
            <a:r>
              <a:rPr lang="ru-RU" sz="3200" b="1" dirty="0"/>
              <a:t>профориентационной работе </a:t>
            </a:r>
            <a:endParaRPr lang="ru-RU" sz="3200" b="1" dirty="0" smtClean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 smtClean="0"/>
              <a:t>с </a:t>
            </a:r>
            <a:r>
              <a:rPr lang="ru-RU" sz="3200" b="1" dirty="0"/>
              <a:t>младшими школьниками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13203286"/>
              </p:ext>
            </p:extLst>
          </p:nvPr>
        </p:nvGraphicFramePr>
        <p:xfrm>
          <a:off x="395536" y="2708920"/>
          <a:ext cx="8424936" cy="3417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6132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89597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ru-RU" altLang="ru-RU" dirty="0" smtClean="0"/>
              <a:t>    </a:t>
            </a:r>
            <a:endParaRPr lang="ru-RU" altLang="ru-RU" b="1" dirty="0" smtClean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989032" y="338328"/>
            <a:ext cx="6697768" cy="125272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Э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тапы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</a:rPr>
              <a:t>подготовки будущего учителя к профориентационной работе в начальной школе</a:t>
            </a:r>
            <a:endParaRPr lang="ru-RU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95" y="332656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1831171485"/>
              </p:ext>
            </p:extLst>
          </p:nvPr>
        </p:nvGraphicFramePr>
        <p:xfrm>
          <a:off x="330095" y="2420888"/>
          <a:ext cx="8356705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="" xmlns:p14="http://schemas.microsoft.com/office/powerpoint/2010/main" val="1723471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907704" y="338328"/>
            <a:ext cx="6779096" cy="1252728"/>
          </a:xfrm>
        </p:spPr>
        <p:txBody>
          <a:bodyPr>
            <a:normAutofit/>
          </a:bodyPr>
          <a:lstStyle/>
          <a:p>
            <a:r>
              <a:rPr lang="ru-RU" altLang="ru-RU" sz="3600" b="1" dirty="0" smtClean="0">
                <a:solidFill>
                  <a:schemeClr val="accent6">
                    <a:lumMod val="50000"/>
                  </a:schemeClr>
                </a:solidFill>
              </a:rPr>
              <a:t>Задачи интерактивного обучения на занятиях курса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3496224070"/>
              </p:ext>
            </p:extLst>
          </p:nvPr>
        </p:nvGraphicFramePr>
        <p:xfrm>
          <a:off x="-33866" y="2099733"/>
          <a:ext cx="8854338" cy="4497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95" y="332656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51142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051720" y="338328"/>
            <a:ext cx="6635080" cy="251460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Особенности интерактивного  обучения на разных этапах формирования </a:t>
            </a:r>
            <a:r>
              <a:rPr lang="ru-RU" sz="2800" b="1" dirty="0">
                <a:solidFill>
                  <a:schemeClr val="tx1"/>
                </a:solidFill>
              </a:rPr>
              <a:t>готовности будущего учителя </a:t>
            </a: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к </a:t>
            </a:r>
            <a:r>
              <a:rPr lang="ru-RU" sz="2800" b="1" dirty="0">
                <a:solidFill>
                  <a:schemeClr val="tx1"/>
                </a:solidFill>
              </a:rPr>
              <a:t>профориентационной работе </a:t>
            </a:r>
            <a:r>
              <a:rPr lang="ru-RU" sz="2800" b="1" dirty="0" smtClean="0">
                <a:solidFill>
                  <a:schemeClr val="tx1"/>
                </a:solidFill>
              </a:rPr>
              <a:t/>
            </a:r>
            <a:br>
              <a:rPr lang="ru-RU" sz="2800" b="1" dirty="0" smtClean="0">
                <a:solidFill>
                  <a:schemeClr val="tx1"/>
                </a:solidFill>
              </a:rPr>
            </a:br>
            <a:r>
              <a:rPr lang="ru-RU" sz="2800" b="1" dirty="0" smtClean="0">
                <a:solidFill>
                  <a:schemeClr val="tx1"/>
                </a:solidFill>
              </a:rPr>
              <a:t>с </a:t>
            </a:r>
            <a:r>
              <a:rPr lang="ru-RU" sz="2800" b="1" dirty="0">
                <a:solidFill>
                  <a:schemeClr val="tx1"/>
                </a:solidFill>
              </a:rPr>
              <a:t>младшими школьниками </a:t>
            </a:r>
            <a:endParaRPr lang="ru-RU" altLang="ru-RU" sz="28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0096" y="2636912"/>
            <a:ext cx="8490376" cy="3960440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Ориентировочный этап </a:t>
            </a:r>
            <a:r>
              <a:rPr lang="ru-RU" sz="2800" dirty="0">
                <a:solidFill>
                  <a:schemeClr val="tx1"/>
                </a:solidFill>
              </a:rPr>
              <a:t>– форма активного </a:t>
            </a:r>
            <a:r>
              <a:rPr lang="ru-RU" sz="2800" dirty="0" smtClean="0">
                <a:solidFill>
                  <a:schemeClr val="tx1"/>
                </a:solidFill>
              </a:rPr>
              <a:t>обучения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Технологический этап </a:t>
            </a:r>
            <a:r>
              <a:rPr lang="ru-RU" sz="2800" dirty="0">
                <a:solidFill>
                  <a:schemeClr val="tx1"/>
                </a:solidFill>
              </a:rPr>
              <a:t>– способ освоения технологий профориентационной деятельности в начальной школе, отработки умений и навыков в ходе имитации педагогической деятельности </a:t>
            </a:r>
            <a:r>
              <a:rPr lang="ru-RU" sz="2800" dirty="0" err="1">
                <a:solidFill>
                  <a:schemeClr val="tx1"/>
                </a:solidFill>
              </a:rPr>
              <a:t>профориентационного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содержания</a:t>
            </a:r>
          </a:p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Рефлексивный этап </a:t>
            </a:r>
            <a:r>
              <a:rPr lang="ru-RU" sz="2800" dirty="0">
                <a:solidFill>
                  <a:schemeClr val="tx1"/>
                </a:solidFill>
              </a:rPr>
              <a:t>– способ оценивания приобретенных компетенций.</a:t>
            </a:r>
          </a:p>
          <a:p>
            <a:pPr eaLnBrk="1" hangingPunct="1"/>
            <a:endParaRPr lang="ru-RU" altLang="ru-RU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95" y="332656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6248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7704" y="152400"/>
            <a:ext cx="5864696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</a:rPr>
              <a:t>Интерактивные формы</a:t>
            </a:r>
            <a:endParaRPr lang="ru-RU" altLang="ru-RU" sz="40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1406473286"/>
              </p:ext>
            </p:extLst>
          </p:nvPr>
        </p:nvGraphicFramePr>
        <p:xfrm>
          <a:off x="395536" y="1340768"/>
          <a:ext cx="8496944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95" y="332656"/>
            <a:ext cx="1433593" cy="1433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23215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989032" y="338328"/>
            <a:ext cx="6697768" cy="1252728"/>
          </a:xfrm>
        </p:spPr>
        <p:txBody>
          <a:bodyPr>
            <a:noAutofit/>
          </a:bodyPr>
          <a:lstStyle/>
          <a:p>
            <a:pPr eaLnBrk="1" hangingPunct="1"/>
            <a:r>
              <a:rPr lang="ru-RU" altLang="ru-RU" sz="4000" b="1" dirty="0" smtClean="0">
                <a:solidFill>
                  <a:schemeClr val="accent6">
                    <a:lumMod val="50000"/>
                  </a:schemeClr>
                </a:solidFill>
              </a:rPr>
              <a:t>Критерии оценки</a:t>
            </a:r>
            <a:br>
              <a:rPr lang="ru-RU" altLang="ru-RU" sz="4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altLang="ru-RU" sz="4000" b="1" dirty="0" smtClean="0">
                <a:solidFill>
                  <a:schemeClr val="accent6">
                    <a:lumMod val="50000"/>
                  </a:schemeClr>
                </a:solidFill>
              </a:rPr>
              <a:t>мастер-класса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0095" y="2132856"/>
            <a:ext cx="8490377" cy="4464496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ru-RU" sz="3200" b="1" dirty="0" err="1">
                <a:solidFill>
                  <a:schemeClr val="tx1"/>
                </a:solidFill>
              </a:rPr>
              <a:t>презентативность</a:t>
            </a:r>
            <a:r>
              <a:rPr lang="ru-RU" sz="3200" dirty="0">
                <a:solidFill>
                  <a:schemeClr val="tx1"/>
                </a:solidFill>
              </a:rPr>
              <a:t> </a:t>
            </a:r>
            <a:endParaRPr lang="ru-RU" sz="3200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tx1"/>
                </a:solidFill>
              </a:rPr>
              <a:t>э</a:t>
            </a:r>
            <a:r>
              <a:rPr lang="ru-RU" sz="3200" b="1" dirty="0" smtClean="0">
                <a:solidFill>
                  <a:schemeClr val="tx1"/>
                </a:solidFill>
              </a:rPr>
              <a:t>ксклюзивность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tx1"/>
                </a:solidFill>
              </a:rPr>
              <a:t>п</a:t>
            </a:r>
            <a:r>
              <a:rPr lang="ru-RU" sz="3200" b="1" dirty="0" smtClean="0">
                <a:solidFill>
                  <a:schemeClr val="tx1"/>
                </a:solidFill>
              </a:rPr>
              <a:t>рогрессивность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200" b="1" dirty="0" err="1" smtClean="0">
                <a:solidFill>
                  <a:schemeClr val="tx1"/>
                </a:solidFill>
              </a:rPr>
              <a:t>мотивированность</a:t>
            </a:r>
            <a:r>
              <a:rPr lang="ru-RU" sz="3200" b="1" dirty="0" smtClean="0">
                <a:solidFill>
                  <a:schemeClr val="tx1"/>
                </a:solidFill>
              </a:rPr>
              <a:t> </a:t>
            </a:r>
            <a:endParaRPr lang="ru-RU" sz="3200" b="1" dirty="0">
              <a:solidFill>
                <a:schemeClr val="tx1"/>
              </a:solidFill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tx1"/>
                </a:solidFill>
              </a:rPr>
              <a:t>оптимальность </a:t>
            </a:r>
            <a:endParaRPr lang="ru-RU" sz="3200" b="1" dirty="0" smtClean="0">
              <a:solidFill>
                <a:schemeClr val="tx1"/>
              </a:solidFill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200" b="1" dirty="0" smtClean="0">
                <a:solidFill>
                  <a:schemeClr val="tx1"/>
                </a:solidFill>
              </a:rPr>
              <a:t>результативность </a:t>
            </a:r>
            <a:endParaRPr lang="ru-RU" sz="3200" b="1" dirty="0">
              <a:solidFill>
                <a:schemeClr val="tx1"/>
              </a:solidFill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200" b="1" dirty="0" smtClean="0">
                <a:solidFill>
                  <a:schemeClr val="tx1"/>
                </a:solidFill>
              </a:rPr>
              <a:t>технологичность</a:t>
            </a:r>
            <a:endParaRPr lang="ru-RU" sz="3200" b="1" dirty="0">
              <a:solidFill>
                <a:schemeClr val="tx1"/>
              </a:solidFill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tx1"/>
                </a:solidFill>
              </a:rPr>
              <a:t>артистичность</a:t>
            </a:r>
            <a:endParaRPr lang="ru-RU" sz="3200" b="1" dirty="0" smtClean="0">
              <a:solidFill>
                <a:schemeClr val="tx1"/>
              </a:solidFill>
            </a:endParaRPr>
          </a:p>
          <a:p>
            <a:pPr algn="ctr">
              <a:lnSpc>
                <a:spcPct val="80000"/>
              </a:lnSpc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lnSpc>
                <a:spcPct val="80000"/>
              </a:lnSpc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algn="ctr">
              <a:lnSpc>
                <a:spcPct val="80000"/>
              </a:lnSpc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lnSpc>
                <a:spcPct val="80000"/>
              </a:lnSpc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</a:p>
          <a:p>
            <a:pPr algn="ctr">
              <a:lnSpc>
                <a:spcPct val="80000"/>
              </a:lnSpc>
              <a:buNone/>
            </a:pPr>
            <a:endParaRPr lang="ru-RU" altLang="ru-RU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95" y="332656"/>
            <a:ext cx="1658937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 descr="Елькина_3-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9325">
            <a:off x="6092825" y="1556792"/>
            <a:ext cx="2593975" cy="39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обл книги для родителей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96505">
            <a:off x="4791519" y="3429000"/>
            <a:ext cx="1957387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15247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4" descr="http://kuzbass70.ucoz.ru/kartinki/map-kem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3803"/>
            <a:ext cx="3206750" cy="53292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1" y="2675467"/>
            <a:ext cx="8363272" cy="345069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altLang="ru-RU" sz="2800" b="1" i="1" dirty="0">
                <a:solidFill>
                  <a:schemeClr val="accent6">
                    <a:lumMod val="50000"/>
                  </a:schemeClr>
                </a:solidFill>
              </a:rPr>
              <a:t>Каждый, кто приходит в сей мир,</a:t>
            </a:r>
            <a:br>
              <a:rPr lang="ru-RU" altLang="ru-RU" sz="2800" b="1" i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altLang="ru-RU" sz="2800" b="1" i="1" dirty="0">
                <a:solidFill>
                  <a:schemeClr val="accent6">
                    <a:lumMod val="50000"/>
                  </a:schemeClr>
                </a:solidFill>
              </a:rPr>
              <a:t>Несет в себе призвание, </a:t>
            </a:r>
            <a:br>
              <a:rPr lang="ru-RU" altLang="ru-RU" sz="2800" b="1" i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altLang="ru-RU" sz="2800" b="1" i="1" dirty="0">
                <a:solidFill>
                  <a:schemeClr val="accent6">
                    <a:lumMod val="50000"/>
                  </a:schemeClr>
                </a:solidFill>
              </a:rPr>
              <a:t>И чтоб раскрыть его, </a:t>
            </a:r>
            <a:br>
              <a:rPr lang="ru-RU" altLang="ru-RU" sz="2800" b="1" i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altLang="ru-RU" sz="2800" b="1" i="1" dirty="0">
                <a:solidFill>
                  <a:schemeClr val="accent6">
                    <a:lumMod val="50000"/>
                  </a:schemeClr>
                </a:solidFill>
              </a:rPr>
              <a:t>Необходимо лишь желание.</a:t>
            </a:r>
            <a:br>
              <a:rPr lang="ru-RU" altLang="ru-RU" sz="2800" b="1" i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altLang="ru-RU" sz="2000" b="1" i="1" dirty="0">
                <a:solidFill>
                  <a:schemeClr val="accent6">
                    <a:lumMod val="50000"/>
                  </a:schemeClr>
                </a:solidFill>
              </a:rPr>
              <a:t>Д.</a:t>
            </a:r>
            <a:r>
              <a:rPr lang="en-US" altLang="ru-RU" sz="2000" b="1" i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altLang="ru-RU" sz="2000" b="1" i="1" dirty="0">
                <a:solidFill>
                  <a:schemeClr val="accent6">
                    <a:lumMod val="50000"/>
                  </a:schemeClr>
                </a:solidFill>
              </a:rPr>
              <a:t>Р. </a:t>
            </a:r>
            <a:r>
              <a:rPr lang="ru-RU" altLang="ru-RU" sz="2000" b="1" i="1" dirty="0" err="1">
                <a:solidFill>
                  <a:schemeClr val="accent6">
                    <a:lumMod val="50000"/>
                  </a:schemeClr>
                </a:solidFill>
              </a:rPr>
              <a:t>Лоули</a:t>
            </a:r>
            <a:endParaRPr lang="ru-RU" sz="2800" dirty="0"/>
          </a:p>
        </p:txBody>
      </p:sp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ru-RU" altLang="ru-RU" sz="5400" b="1" i="1" dirty="0" smtClean="0">
                <a:solidFill>
                  <a:schemeClr val="folHlink"/>
                </a:solidFill>
              </a:rPr>
              <a:t/>
            </a:r>
            <a:br>
              <a:rPr lang="ru-RU" altLang="ru-RU" sz="5400" b="1" i="1" dirty="0" smtClean="0">
                <a:solidFill>
                  <a:schemeClr val="folHlink"/>
                </a:solidFill>
              </a:rPr>
            </a:br>
            <a:r>
              <a:rPr lang="ru-RU" altLang="ru-RU" sz="5400" b="1" i="1" dirty="0">
                <a:solidFill>
                  <a:schemeClr val="folHlink"/>
                </a:solidFill>
              </a:rPr>
              <a:t/>
            </a:r>
            <a:br>
              <a:rPr lang="ru-RU" altLang="ru-RU" sz="5400" b="1" i="1" dirty="0">
                <a:solidFill>
                  <a:schemeClr val="folHlink"/>
                </a:solidFill>
              </a:rPr>
            </a:br>
            <a:r>
              <a:rPr lang="ru-RU" altLang="ru-RU" sz="6600" b="1" i="1" dirty="0" smtClean="0">
                <a:solidFill>
                  <a:schemeClr val="accent6">
                    <a:lumMod val="50000"/>
                  </a:schemeClr>
                </a:solidFill>
              </a:rPr>
              <a:t>Благодарю </a:t>
            </a:r>
            <a:br>
              <a:rPr lang="ru-RU" altLang="ru-RU" sz="6600" b="1" i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altLang="ru-RU" sz="6600" b="1" i="1" dirty="0" smtClean="0">
                <a:solidFill>
                  <a:schemeClr val="accent6">
                    <a:lumMod val="50000"/>
                  </a:schemeClr>
                </a:solidFill>
              </a:rPr>
              <a:t>за внимание!</a:t>
            </a:r>
            <a:endParaRPr lang="ru-RU" altLang="ru-RU" sz="88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05064"/>
            <a:ext cx="936104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012597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437</TotalTime>
  <Words>1499</Words>
  <Application>Microsoft Office PowerPoint</Application>
  <PresentationFormat>Экран (4:3)</PresentationFormat>
  <Paragraphs>126</Paragraphs>
  <Slides>13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Подготовка будущих педагогов к профориентационной работе с младшими школьниками</vt:lpstr>
      <vt:lpstr>Государственная  программа РФ</vt:lpstr>
      <vt:lpstr>Социальный  и государственный заказ</vt:lpstr>
      <vt:lpstr>Дисциплина по выбору «Профессиональная ориентация младших школьников»</vt:lpstr>
      <vt:lpstr>Подготовка будущего учителя к профориентационной работе  с младшими школьниками </vt:lpstr>
      <vt:lpstr>Слайд 6</vt:lpstr>
      <vt:lpstr>Слайд 7</vt:lpstr>
      <vt:lpstr>Этапы подготовки будущего учителя к профориентационной работе в начальной школе</vt:lpstr>
      <vt:lpstr>Задачи интерактивного обучения на занятиях курса</vt:lpstr>
      <vt:lpstr>Особенности интерактивного  обучения на разных этапах формирования готовности будущего учителя  к профориентационной работе  с младшими школьниками </vt:lpstr>
      <vt:lpstr>Интерактивные формы</vt:lpstr>
      <vt:lpstr>Критерии оценки мастер-класса</vt:lpstr>
      <vt:lpstr>  Благодарю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ПРОФЕССИОНАЛЬНАЯ ПРОБА: ПРОЕКТИРОВАНИЕ И ТЕХНОЛОГИЯ ПРОВЕДЕНИЯ</dc:title>
  <dc:creator>admin</dc:creator>
  <cp:lastModifiedBy>galex</cp:lastModifiedBy>
  <cp:revision>30</cp:revision>
  <cp:lastPrinted>2017-03-15T17:12:57Z</cp:lastPrinted>
  <dcterms:created xsi:type="dcterms:W3CDTF">2017-03-13T04:20:55Z</dcterms:created>
  <dcterms:modified xsi:type="dcterms:W3CDTF">2017-03-27T02:40:12Z</dcterms:modified>
</cp:coreProperties>
</file>